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15"/>
  </p:notesMasterIdLst>
  <p:sldIdLst>
    <p:sldId id="256" r:id="rId2"/>
    <p:sldId id="275" r:id="rId3"/>
    <p:sldId id="279" r:id="rId4"/>
    <p:sldId id="280" r:id="rId5"/>
    <p:sldId id="278" r:id="rId6"/>
    <p:sldId id="258" r:id="rId7"/>
    <p:sldId id="284" r:id="rId8"/>
    <p:sldId id="268" r:id="rId9"/>
    <p:sldId id="269" r:id="rId10"/>
    <p:sldId id="270" r:id="rId11"/>
    <p:sldId id="282" r:id="rId12"/>
    <p:sldId id="267" r:id="rId13"/>
    <p:sldId id="283" r:id="rId14"/>
  </p:sldIdLst>
  <p:sldSz cx="12192000" cy="6858000"/>
  <p:notesSz cx="6858000" cy="9144000"/>
  <p:embeddedFontLst>
    <p:embeddedFont>
      <p:font typeface="Cabin"/>
      <p:regular r:id="rId16"/>
      <p:bold r:id="rId17"/>
      <p:italic r:id="rId18"/>
      <p:boldItalic r:id="rId19"/>
    </p:embeddedFont>
    <p:embeddedFont>
      <p:font typeface="Gentium Basic" panose="020B0604020202020204" charset="0"/>
      <p:regular r:id="rId20"/>
      <p:bold r:id="rId21"/>
      <p:italic r:id="rId22"/>
      <p:boldItalic r:id="rId23"/>
    </p:embeddedFont>
    <p:embeddedFont>
      <p:font typeface="Josefin Slab" panose="020B0604020202020204" charset="0"/>
      <p:regular r:id="rId24"/>
      <p:bold r:id="rId25"/>
      <p:italic r:id="rId26"/>
      <p:boldItalic r:id="rId2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1"/>
    </p:ext>
  </p:extLst>
</p:presentationPr>
</file>

<file path=ppt/tableStyles.xml><?xml version="1.0" encoding="utf-8"?>
<a:tblStyleLst xmlns:a="http://schemas.openxmlformats.org/drawingml/2006/main" def="{47619142-B678-4733-B848-51E34305D942}">
  <a:tblStyle styleId="{47619142-B678-4733-B848-51E34305D942}" styleName="Table_0">
    <a:wholeTbl>
      <a:tcTxStyle b="off" i="off">
        <a:font>
          <a:latin typeface="Gill Sans MT"/>
          <a:ea typeface="Gill Sans MT"/>
          <a:cs typeface="Gill Sans MT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6E6E6"/>
          </a:solidFill>
        </a:fill>
      </a:tcStyle>
    </a:wholeTbl>
    <a:band1H>
      <a:tcTxStyle/>
      <a:tcStyle>
        <a:tcBdr/>
        <a:fill>
          <a:solidFill>
            <a:srgbClr val="CACACA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CACACA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Gill Sans MT"/>
          <a:ea typeface="Gill Sans MT"/>
          <a:cs typeface="Gill Sans MT"/>
        </a:font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 i="off">
        <a:font>
          <a:latin typeface="Gill Sans MT"/>
          <a:ea typeface="Gill Sans MT"/>
          <a:cs typeface="Gill Sans MT"/>
        </a:font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 i="off">
        <a:font>
          <a:latin typeface="Gill Sans MT"/>
          <a:ea typeface="Gill Sans MT"/>
          <a:cs typeface="Gill Sans MT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dk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Gill Sans MT"/>
          <a:ea typeface="Gill Sans MT"/>
          <a:cs typeface="Gill Sans MT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dk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6B13F2E0-FC92-4176-91FA-0D7CA6420D4A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974" autoAdjust="0"/>
    <p:restoredTop sz="94660"/>
  </p:normalViewPr>
  <p:slideViewPr>
    <p:cSldViewPr snapToGrid="0">
      <p:cViewPr varScale="1">
        <p:scale>
          <a:sx n="40" d="100"/>
          <a:sy n="40" d="100"/>
        </p:scale>
        <p:origin x="60" y="12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9.fntdata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8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font" Target="fonts/font12.fntdata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83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3" name="Google Shape;203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6147967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5" name="Google Shape;175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97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5878199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97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985886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99548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7" name="Google Shape;97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256981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9" name="Google Shape;189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7332128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2" name="Google Shape;18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9" name="Google Shape;189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6" name="Google Shape;196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>
            <a:spLocks noGrp="1"/>
          </p:cNvSpPr>
          <p:nvPr>
            <p:ph type="ctrTitle"/>
          </p:nvPr>
        </p:nvSpPr>
        <p:spPr>
          <a:xfrm>
            <a:off x="1600200" y="2386744"/>
            <a:ext cx="8991600" cy="1645920"/>
          </a:xfrm>
          <a:prstGeom prst="rect">
            <a:avLst/>
          </a:prstGeom>
          <a:solidFill>
            <a:srgbClr val="FFFFFF"/>
          </a:solidFill>
          <a:ln w="38100" cap="flat" cmpd="sng">
            <a:solidFill>
              <a:srgbClr val="40404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74300" tIns="182875" rIns="274300" bIns="182875" anchor="ctr" anchorCtr="1"/>
          <a:lstStyle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800"/>
              <a:buFont typeface="Cabin"/>
              <a:buNone/>
              <a:defRPr sz="3800" b="0" i="0" u="none" strike="noStrike" cap="none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3F3F3F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R="0" lvl="1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R="0" lvl="2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R="0" lvl="3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R="0" lvl="4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R="0" lvl="5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R="0" lvl="6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R="0" lvl="7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R="0" lvl="8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dt" idx="10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05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  <p:sp>
        <p:nvSpPr>
          <p:cNvPr id="15" name="Google Shape;15;p2"/>
          <p:cNvSpPr txBox="1">
            <a:spLocks noGrp="1"/>
          </p:cNvSpPr>
          <p:nvPr>
            <p:ph type="ftr" idx="11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5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  <p:sp>
        <p:nvSpPr>
          <p:cNvPr id="16" name="Google Shape;16;p2"/>
          <p:cNvSpPr>
            <a:spLocks noGrp="1"/>
          </p:cNvSpPr>
          <p:nvPr>
            <p:ph type="sldNum" idx="12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69803"/>
            </a:srgbClr>
          </a:solidFill>
          <a:ln>
            <a:noFill/>
          </a:ln>
        </p:spPr>
        <p:txBody>
          <a:bodyPr spcFirstLastPara="1" wrap="square" lIns="18275" tIns="45700" rIns="18275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100" b="0" i="0" u="none" strike="noStrike" cap="none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0" marR="0" lvl="1" indent="0" algn="ctr" rtl="0">
              <a:spcBef>
                <a:spcPts val="0"/>
              </a:spcBef>
              <a:buNone/>
              <a:defRPr sz="1100" b="0" i="0" u="none" strike="noStrike" cap="none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0" marR="0" lvl="2" indent="0" algn="ctr" rtl="0">
              <a:spcBef>
                <a:spcPts val="0"/>
              </a:spcBef>
              <a:buNone/>
              <a:defRPr sz="1100" b="0" i="0" u="none" strike="noStrike" cap="none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0" marR="0" lvl="3" indent="0" algn="ctr" rtl="0">
              <a:spcBef>
                <a:spcPts val="0"/>
              </a:spcBef>
              <a:buNone/>
              <a:defRPr sz="1100" b="0" i="0" u="none" strike="noStrike" cap="none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0" marR="0" lvl="4" indent="0" algn="ctr" rtl="0">
              <a:spcBef>
                <a:spcPts val="0"/>
              </a:spcBef>
              <a:buNone/>
              <a:defRPr sz="1100" b="0" i="0" u="none" strike="noStrike" cap="none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0" marR="0" lvl="5" indent="0" algn="ctr" rtl="0">
              <a:spcBef>
                <a:spcPts val="0"/>
              </a:spcBef>
              <a:buNone/>
              <a:defRPr sz="1100" b="0" i="0" u="none" strike="noStrike" cap="none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0" marR="0" lvl="6" indent="0" algn="ctr" rtl="0">
              <a:spcBef>
                <a:spcPts val="0"/>
              </a:spcBef>
              <a:buNone/>
              <a:defRPr sz="1100" b="0" i="0" u="none" strike="noStrike" cap="none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0" marR="0" lvl="7" indent="0" algn="ctr" rtl="0">
              <a:spcBef>
                <a:spcPts val="0"/>
              </a:spcBef>
              <a:buNone/>
              <a:defRPr sz="1100" b="0" i="0" u="none" strike="noStrike" cap="none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0" marR="0" lvl="8" indent="0" algn="ctr" rtl="0">
              <a:spcBef>
                <a:spcPts val="0"/>
              </a:spcBef>
              <a:buNone/>
              <a:defRPr sz="1100" b="0" i="0" u="none" strike="noStrike" cap="none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 Content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 txBox="1">
            <a:spLocks noGrp="1"/>
          </p:cNvSpPr>
          <p:nvPr>
            <p:ph type="title"/>
          </p:nvPr>
        </p:nvSpPr>
        <p:spPr>
          <a:xfrm>
            <a:off x="2231136" y="964692"/>
            <a:ext cx="7729728" cy="1188720"/>
          </a:xfrm>
          <a:prstGeom prst="rect">
            <a:avLst/>
          </a:prstGeom>
          <a:solidFill>
            <a:schemeClr val="lt1"/>
          </a:solidFill>
          <a:ln w="31750" cap="sq" cmpd="sng">
            <a:solidFill>
              <a:srgbClr val="3F3F3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182875" tIns="182875" rIns="182875" bIns="182875" anchor="ctr" anchorCtr="0"/>
          <a:lstStyle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800"/>
              <a:buFont typeface="Cabin"/>
              <a:buNone/>
              <a:defRPr sz="2800" b="0" i="0" u="none" strike="noStrike" cap="none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body" idx="1"/>
          </p:nvPr>
        </p:nvSpPr>
        <p:spPr>
          <a:xfrm>
            <a:off x="1581912" y="2638044"/>
            <a:ext cx="4271771" cy="31019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body" idx="2"/>
          </p:nvPr>
        </p:nvSpPr>
        <p:spPr>
          <a:xfrm>
            <a:off x="6338315" y="2638044"/>
            <a:ext cx="4270247" cy="31019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  <p:sp>
        <p:nvSpPr>
          <p:cNvPr id="27" name="Google Shape;27;p4"/>
          <p:cNvSpPr txBox="1">
            <a:spLocks noGrp="1"/>
          </p:cNvSpPr>
          <p:nvPr>
            <p:ph type="dt" idx="10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05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  <p:sp>
        <p:nvSpPr>
          <p:cNvPr id="28" name="Google Shape;28;p4"/>
          <p:cNvSpPr txBox="1">
            <a:spLocks noGrp="1"/>
          </p:cNvSpPr>
          <p:nvPr>
            <p:ph type="ftr" idx="11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5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  <p:sp>
        <p:nvSpPr>
          <p:cNvPr id="29" name="Google Shape;29;p4"/>
          <p:cNvSpPr>
            <a:spLocks noGrp="1"/>
          </p:cNvSpPr>
          <p:nvPr>
            <p:ph type="sldNum" idx="12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69803"/>
            </a:srgbClr>
          </a:solidFill>
          <a:ln>
            <a:noFill/>
          </a:ln>
        </p:spPr>
        <p:txBody>
          <a:bodyPr spcFirstLastPara="1" wrap="square" lIns="18275" tIns="45700" rIns="18275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100" b="0" i="0" u="none" strike="noStrike" cap="none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0" marR="0" lvl="1" indent="0" algn="ctr" rtl="0">
              <a:spcBef>
                <a:spcPts val="0"/>
              </a:spcBef>
              <a:buNone/>
              <a:defRPr sz="1100" b="0" i="0" u="none" strike="noStrike" cap="none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0" marR="0" lvl="2" indent="0" algn="ctr" rtl="0">
              <a:spcBef>
                <a:spcPts val="0"/>
              </a:spcBef>
              <a:buNone/>
              <a:defRPr sz="1100" b="0" i="0" u="none" strike="noStrike" cap="none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0" marR="0" lvl="3" indent="0" algn="ctr" rtl="0">
              <a:spcBef>
                <a:spcPts val="0"/>
              </a:spcBef>
              <a:buNone/>
              <a:defRPr sz="1100" b="0" i="0" u="none" strike="noStrike" cap="none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0" marR="0" lvl="4" indent="0" algn="ctr" rtl="0">
              <a:spcBef>
                <a:spcPts val="0"/>
              </a:spcBef>
              <a:buNone/>
              <a:defRPr sz="1100" b="0" i="0" u="none" strike="noStrike" cap="none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0" marR="0" lvl="5" indent="0" algn="ctr" rtl="0">
              <a:spcBef>
                <a:spcPts val="0"/>
              </a:spcBef>
              <a:buNone/>
              <a:defRPr sz="1100" b="0" i="0" u="none" strike="noStrike" cap="none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0" marR="0" lvl="6" indent="0" algn="ctr" rtl="0">
              <a:spcBef>
                <a:spcPts val="0"/>
              </a:spcBef>
              <a:buNone/>
              <a:defRPr sz="1100" b="0" i="0" u="none" strike="noStrike" cap="none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0" marR="0" lvl="7" indent="0" algn="ctr" rtl="0">
              <a:spcBef>
                <a:spcPts val="0"/>
              </a:spcBef>
              <a:buNone/>
              <a:defRPr sz="1100" b="0" i="0" u="none" strike="noStrike" cap="none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0" marR="0" lvl="8" indent="0" algn="ctr" rtl="0">
              <a:spcBef>
                <a:spcPts val="0"/>
              </a:spcBef>
              <a:buNone/>
              <a:defRPr sz="1100" b="0" i="0" u="none" strike="noStrike" cap="none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802479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>
            <a:spLocks noGrp="1"/>
          </p:cNvSpPr>
          <p:nvPr>
            <p:ph type="title"/>
          </p:nvPr>
        </p:nvSpPr>
        <p:spPr>
          <a:xfrm>
            <a:off x="2231136" y="964692"/>
            <a:ext cx="7729728" cy="1188720"/>
          </a:xfrm>
          <a:prstGeom prst="rect">
            <a:avLst/>
          </a:prstGeom>
          <a:solidFill>
            <a:schemeClr val="lt1"/>
          </a:solidFill>
          <a:ln w="31750" cap="sq" cmpd="sng">
            <a:solidFill>
              <a:srgbClr val="3F3F3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182875" tIns="182875" rIns="182875" bIns="182875" anchor="ctr" anchorCtr="0"/>
          <a:lstStyle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800"/>
              <a:buFont typeface="Cabin"/>
              <a:buNone/>
              <a:defRPr sz="2800" b="0" i="0" u="none" strike="noStrike" cap="none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dt" idx="10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05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  <p:sp>
        <p:nvSpPr>
          <p:cNvPr id="21" name="Google Shape;21;p3"/>
          <p:cNvSpPr txBox="1">
            <a:spLocks noGrp="1"/>
          </p:cNvSpPr>
          <p:nvPr>
            <p:ph type="ftr" idx="11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5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  <p:sp>
        <p:nvSpPr>
          <p:cNvPr id="22" name="Google Shape;22;p3"/>
          <p:cNvSpPr>
            <a:spLocks noGrp="1"/>
          </p:cNvSpPr>
          <p:nvPr>
            <p:ph type="sldNum" idx="12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69803"/>
            </a:srgbClr>
          </a:solidFill>
          <a:ln>
            <a:noFill/>
          </a:ln>
        </p:spPr>
        <p:txBody>
          <a:bodyPr spcFirstLastPara="1" wrap="square" lIns="18275" tIns="45700" rIns="18275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100" b="0" i="0" u="none" strike="noStrike" cap="none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0" marR="0" lvl="1" indent="0" algn="ctr" rtl="0">
              <a:spcBef>
                <a:spcPts val="0"/>
              </a:spcBef>
              <a:buNone/>
              <a:defRPr sz="1100" b="0" i="0" u="none" strike="noStrike" cap="none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0" marR="0" lvl="2" indent="0" algn="ctr" rtl="0">
              <a:spcBef>
                <a:spcPts val="0"/>
              </a:spcBef>
              <a:buNone/>
              <a:defRPr sz="1100" b="0" i="0" u="none" strike="noStrike" cap="none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0" marR="0" lvl="3" indent="0" algn="ctr" rtl="0">
              <a:spcBef>
                <a:spcPts val="0"/>
              </a:spcBef>
              <a:buNone/>
              <a:defRPr sz="1100" b="0" i="0" u="none" strike="noStrike" cap="none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0" marR="0" lvl="4" indent="0" algn="ctr" rtl="0">
              <a:spcBef>
                <a:spcPts val="0"/>
              </a:spcBef>
              <a:buNone/>
              <a:defRPr sz="1100" b="0" i="0" u="none" strike="noStrike" cap="none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0" marR="0" lvl="5" indent="0" algn="ctr" rtl="0">
              <a:spcBef>
                <a:spcPts val="0"/>
              </a:spcBef>
              <a:buNone/>
              <a:defRPr sz="1100" b="0" i="0" u="none" strike="noStrike" cap="none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0" marR="0" lvl="6" indent="0" algn="ctr" rtl="0">
              <a:spcBef>
                <a:spcPts val="0"/>
              </a:spcBef>
              <a:buNone/>
              <a:defRPr sz="1100" b="0" i="0" u="none" strike="noStrike" cap="none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0" marR="0" lvl="7" indent="0" algn="ctr" rtl="0">
              <a:spcBef>
                <a:spcPts val="0"/>
              </a:spcBef>
              <a:buNone/>
              <a:defRPr sz="1100" b="0" i="0" u="none" strike="noStrike" cap="none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0" marR="0" lvl="8" indent="0" algn="ctr" rtl="0">
              <a:spcBef>
                <a:spcPts val="0"/>
              </a:spcBef>
              <a:buNone/>
              <a:defRPr sz="1100" b="0" i="0" u="none" strike="noStrike" cap="none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5"/>
          <p:cNvSpPr txBox="1">
            <a:spLocks noGrp="1"/>
          </p:cNvSpPr>
          <p:nvPr>
            <p:ph type="title"/>
          </p:nvPr>
        </p:nvSpPr>
        <p:spPr>
          <a:xfrm>
            <a:off x="808523" y="2243828"/>
            <a:ext cx="4494998" cy="113464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40404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75" tIns="182875" rIns="182875" bIns="182875" anchor="ctr" anchorCtr="1"/>
          <a:lstStyle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200"/>
              <a:buFont typeface="Cabin"/>
              <a:buNone/>
              <a:defRPr sz="2200" b="0" i="0" u="none" strike="noStrike" cap="none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32" name="Google Shape;32;p5"/>
          <p:cNvSpPr>
            <a:spLocks noGrp="1"/>
          </p:cNvSpPr>
          <p:nvPr>
            <p:ph type="pic" idx="2"/>
          </p:nvPr>
        </p:nvSpPr>
        <p:spPr>
          <a:xfrm>
            <a:off x="6095999" y="0"/>
            <a:ext cx="6102097" cy="6858000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3200"/>
              <a:buFont typeface="Arial"/>
              <a:buNone/>
              <a:defRPr sz="3200" b="0" i="0" u="none" strike="noStrike" cap="none">
                <a:solidFill>
                  <a:srgbClr val="7F7F7F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R="0" lvl="1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Font typeface="Arial"/>
              <a:buNone/>
              <a:defRPr sz="2800" b="0" i="0" u="none" strike="noStrike" cap="none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R="0" lvl="2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R="0" lvl="3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R="0" lvl="4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R="0" lvl="5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R="0" lvl="6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R="0" lvl="7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R="0" lvl="8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body" idx="1"/>
          </p:nvPr>
        </p:nvSpPr>
        <p:spPr>
          <a:xfrm>
            <a:off x="1115568" y="3549918"/>
            <a:ext cx="3794760" cy="2194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1"/>
          <a:lstStyle>
            <a:lvl1pPr marL="457200" marR="0" lvl="0" indent="-22860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dt" idx="10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050" b="0" i="0" u="none" strike="noStrike" cap="none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ftr" idx="11"/>
          </p:nvPr>
        </p:nvSpPr>
        <p:spPr>
          <a:xfrm>
            <a:off x="804672" y="6236208"/>
            <a:ext cx="5124797" cy="32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5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  <p:sp>
        <p:nvSpPr>
          <p:cNvPr id="36" name="Google Shape;36;p5"/>
          <p:cNvSpPr>
            <a:spLocks noGrp="1"/>
          </p:cNvSpPr>
          <p:nvPr>
            <p:ph type="sldNum" idx="12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69803"/>
            </a:srgbClr>
          </a:solidFill>
          <a:ln>
            <a:noFill/>
          </a:ln>
        </p:spPr>
        <p:txBody>
          <a:bodyPr spcFirstLastPara="1" wrap="square" lIns="18275" tIns="45700" rIns="18275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100" b="0" i="0" u="none" strike="noStrike" cap="none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0" marR="0" lvl="1" indent="0" algn="ctr" rtl="0">
              <a:spcBef>
                <a:spcPts val="0"/>
              </a:spcBef>
              <a:buNone/>
              <a:defRPr sz="1100" b="0" i="0" u="none" strike="noStrike" cap="none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0" marR="0" lvl="2" indent="0" algn="ctr" rtl="0">
              <a:spcBef>
                <a:spcPts val="0"/>
              </a:spcBef>
              <a:buNone/>
              <a:defRPr sz="1100" b="0" i="0" u="none" strike="noStrike" cap="none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0" marR="0" lvl="3" indent="0" algn="ctr" rtl="0">
              <a:spcBef>
                <a:spcPts val="0"/>
              </a:spcBef>
              <a:buNone/>
              <a:defRPr sz="1100" b="0" i="0" u="none" strike="noStrike" cap="none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0" marR="0" lvl="4" indent="0" algn="ctr" rtl="0">
              <a:spcBef>
                <a:spcPts val="0"/>
              </a:spcBef>
              <a:buNone/>
              <a:defRPr sz="1100" b="0" i="0" u="none" strike="noStrike" cap="none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0" marR="0" lvl="5" indent="0" algn="ctr" rtl="0">
              <a:spcBef>
                <a:spcPts val="0"/>
              </a:spcBef>
              <a:buNone/>
              <a:defRPr sz="1100" b="0" i="0" u="none" strike="noStrike" cap="none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0" marR="0" lvl="6" indent="0" algn="ctr" rtl="0">
              <a:spcBef>
                <a:spcPts val="0"/>
              </a:spcBef>
              <a:buNone/>
              <a:defRPr sz="1100" b="0" i="0" u="none" strike="noStrike" cap="none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0" marR="0" lvl="7" indent="0" algn="ctr" rtl="0">
              <a:spcBef>
                <a:spcPts val="0"/>
              </a:spcBef>
              <a:buNone/>
              <a:defRPr sz="1100" b="0" i="0" u="none" strike="noStrike" cap="none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0" marR="0" lvl="8" indent="0" algn="ctr" rtl="0">
              <a:spcBef>
                <a:spcPts val="0"/>
              </a:spcBef>
              <a:buNone/>
              <a:defRPr sz="1100" b="0" i="0" u="none" strike="noStrike" cap="none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7"/>
          <p:cNvSpPr txBox="1">
            <a:spLocks noGrp="1"/>
          </p:cNvSpPr>
          <p:nvPr>
            <p:ph type="title"/>
          </p:nvPr>
        </p:nvSpPr>
        <p:spPr>
          <a:xfrm>
            <a:off x="2231136" y="964692"/>
            <a:ext cx="7729728" cy="1188720"/>
          </a:xfrm>
          <a:prstGeom prst="rect">
            <a:avLst/>
          </a:prstGeom>
          <a:solidFill>
            <a:schemeClr val="lt1"/>
          </a:solidFill>
          <a:ln w="31750" cap="sq" cmpd="sng">
            <a:solidFill>
              <a:srgbClr val="3F3F3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182875" tIns="182875" rIns="182875" bIns="182875" anchor="ctr" anchorCtr="0"/>
          <a:lstStyle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800"/>
              <a:buFont typeface="Cabin"/>
              <a:buNone/>
              <a:defRPr sz="2800" b="0" i="0" u="none" strike="noStrike" cap="none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dt" idx="10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05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  <p:sp>
        <p:nvSpPr>
          <p:cNvPr id="49" name="Google Shape;49;p7"/>
          <p:cNvSpPr txBox="1">
            <a:spLocks noGrp="1"/>
          </p:cNvSpPr>
          <p:nvPr>
            <p:ph type="ftr" idx="11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5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  <p:sp>
        <p:nvSpPr>
          <p:cNvPr id="50" name="Google Shape;50;p7"/>
          <p:cNvSpPr>
            <a:spLocks noGrp="1"/>
          </p:cNvSpPr>
          <p:nvPr>
            <p:ph type="sldNum" idx="12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69803"/>
            </a:srgbClr>
          </a:solidFill>
          <a:ln>
            <a:noFill/>
          </a:ln>
        </p:spPr>
        <p:txBody>
          <a:bodyPr spcFirstLastPara="1" wrap="square" lIns="18275" tIns="45700" rIns="18275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0" marR="0" lvl="1" indent="0" algn="ctr" rtl="0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0" marR="0" lvl="2" indent="0" algn="ctr" rtl="0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0" marR="0" lvl="3" indent="0" algn="ctr" rtl="0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0" marR="0" lvl="4" indent="0" algn="ctr" rtl="0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0" marR="0" lvl="5" indent="0" algn="ctr" rtl="0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0" marR="0" lvl="6" indent="0" algn="ctr" rtl="0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0" marR="0" lvl="7" indent="0" algn="ctr" rtl="0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0" marR="0" lvl="8" indent="0" algn="ctr" rtl="0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8"/>
          <p:cNvSpPr txBox="1">
            <a:spLocks noGrp="1"/>
          </p:cNvSpPr>
          <p:nvPr>
            <p:ph type="title"/>
          </p:nvPr>
        </p:nvSpPr>
        <p:spPr>
          <a:xfrm>
            <a:off x="1600200" y="2386744"/>
            <a:ext cx="8991600" cy="1645920"/>
          </a:xfrm>
          <a:prstGeom prst="rect">
            <a:avLst/>
          </a:prstGeom>
          <a:solidFill>
            <a:srgbClr val="FFFFFF"/>
          </a:solidFill>
          <a:ln w="38100" cap="flat" cmpd="sng">
            <a:solidFill>
              <a:srgbClr val="40404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74300" tIns="182875" rIns="274300" bIns="182875" anchor="ctr" anchorCtr="1"/>
          <a:lstStyle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800"/>
              <a:buFont typeface="Cabin"/>
              <a:buNone/>
              <a:defRPr sz="3800" b="0" i="0" u="none" strike="noStrike" cap="none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53" name="Google Shape;53;p8"/>
          <p:cNvSpPr txBox="1"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1"/>
          <a:lstStyle>
            <a:lvl1pPr marL="457200" marR="0" lvl="0" indent="-228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  <p:sp>
        <p:nvSpPr>
          <p:cNvPr id="54" name="Google Shape;54;p8"/>
          <p:cNvSpPr txBox="1">
            <a:spLocks noGrp="1"/>
          </p:cNvSpPr>
          <p:nvPr>
            <p:ph type="dt" idx="10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05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  <p:sp>
        <p:nvSpPr>
          <p:cNvPr id="55" name="Google Shape;55;p8"/>
          <p:cNvSpPr txBox="1">
            <a:spLocks noGrp="1"/>
          </p:cNvSpPr>
          <p:nvPr>
            <p:ph type="ftr" idx="11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5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  <p:sp>
        <p:nvSpPr>
          <p:cNvPr id="56" name="Google Shape;56;p8"/>
          <p:cNvSpPr>
            <a:spLocks noGrp="1"/>
          </p:cNvSpPr>
          <p:nvPr>
            <p:ph type="sldNum" idx="12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69803"/>
            </a:srgbClr>
          </a:solidFill>
          <a:ln>
            <a:noFill/>
          </a:ln>
        </p:spPr>
        <p:txBody>
          <a:bodyPr spcFirstLastPara="1" wrap="square" lIns="18275" tIns="45700" rIns="18275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0" marR="0" lvl="1" indent="0" algn="ctr" rtl="0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0" marR="0" lvl="2" indent="0" algn="ctr" rtl="0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0" marR="0" lvl="3" indent="0" algn="ctr" rtl="0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0" marR="0" lvl="4" indent="0" algn="ctr" rtl="0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0" marR="0" lvl="5" indent="0" algn="ctr" rtl="0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0" marR="0" lvl="6" indent="0" algn="ctr" rtl="0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0" marR="0" lvl="7" indent="0" algn="ctr" rtl="0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0" marR="0" lvl="8" indent="0" algn="ctr" rtl="0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9"/>
          <p:cNvSpPr txBox="1">
            <a:spLocks noGrp="1"/>
          </p:cNvSpPr>
          <p:nvPr>
            <p:ph type="dt" idx="10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05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  <p:sp>
        <p:nvSpPr>
          <p:cNvPr id="59" name="Google Shape;59;p9"/>
          <p:cNvSpPr txBox="1">
            <a:spLocks noGrp="1"/>
          </p:cNvSpPr>
          <p:nvPr>
            <p:ph type="ftr" idx="11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5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  <p:sp>
        <p:nvSpPr>
          <p:cNvPr id="60" name="Google Shape;60;p9"/>
          <p:cNvSpPr>
            <a:spLocks noGrp="1"/>
          </p:cNvSpPr>
          <p:nvPr>
            <p:ph type="sldNum" idx="12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69803"/>
            </a:srgbClr>
          </a:solidFill>
          <a:ln>
            <a:noFill/>
          </a:ln>
        </p:spPr>
        <p:txBody>
          <a:bodyPr spcFirstLastPara="1" wrap="square" lIns="18275" tIns="45700" rIns="18275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0" marR="0" lvl="1" indent="0" algn="ctr" rtl="0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0" marR="0" lvl="2" indent="0" algn="ctr" rtl="0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0" marR="0" lvl="3" indent="0" algn="ctr" rtl="0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0" marR="0" lvl="4" indent="0" algn="ctr" rtl="0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0" marR="0" lvl="5" indent="0" algn="ctr" rtl="0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0" marR="0" lvl="6" indent="0" algn="ctr" rtl="0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0" marR="0" lvl="7" indent="0" algn="ctr" rtl="0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0" marR="0" lvl="8" indent="0" algn="ctr" rtl="0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63;p10"/>
          <p:cNvSpPr txBox="1">
            <a:spLocks noGrp="1"/>
          </p:cNvSpPr>
          <p:nvPr>
            <p:ph type="title"/>
          </p:nvPr>
        </p:nvSpPr>
        <p:spPr>
          <a:xfrm>
            <a:off x="804672" y="2243828"/>
            <a:ext cx="4486656" cy="1141497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40404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75" tIns="182875" rIns="182875" bIns="182875" anchor="ctr" anchorCtr="1"/>
          <a:lstStyle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200"/>
              <a:buFont typeface="Cabin"/>
              <a:buNone/>
              <a:defRPr sz="2200" b="0" i="0" u="none" strike="noStrike" cap="none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64" name="Google Shape;64;p10"/>
          <p:cNvSpPr txBox="1">
            <a:spLocks noGrp="1"/>
          </p:cNvSpPr>
          <p:nvPr>
            <p:ph type="body" idx="1"/>
          </p:nvPr>
        </p:nvSpPr>
        <p:spPr>
          <a:xfrm>
            <a:off x="6736080" y="804672"/>
            <a:ext cx="4815840" cy="52486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34925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900"/>
              <a:buFont typeface="Arial"/>
              <a:buChar char="•"/>
              <a:defRPr sz="19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  <p:sp>
        <p:nvSpPr>
          <p:cNvPr id="65" name="Google Shape;65;p10"/>
          <p:cNvSpPr txBox="1">
            <a:spLocks noGrp="1"/>
          </p:cNvSpPr>
          <p:nvPr>
            <p:ph type="body" idx="2"/>
          </p:nvPr>
        </p:nvSpPr>
        <p:spPr>
          <a:xfrm>
            <a:off x="1115568" y="3549918"/>
            <a:ext cx="3794760" cy="21940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1"/>
          <a:lstStyle>
            <a:lvl1pPr marL="457200" marR="0" lvl="0" indent="-22860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  <p:sp>
        <p:nvSpPr>
          <p:cNvPr id="66" name="Google Shape;66;p10"/>
          <p:cNvSpPr txBox="1">
            <a:spLocks noGrp="1"/>
          </p:cNvSpPr>
          <p:nvPr>
            <p:ph type="dt" idx="10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05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  <p:sp>
        <p:nvSpPr>
          <p:cNvPr id="67" name="Google Shape;67;p10"/>
          <p:cNvSpPr txBox="1">
            <a:spLocks noGrp="1"/>
          </p:cNvSpPr>
          <p:nvPr>
            <p:ph type="ftr" idx="11"/>
          </p:nvPr>
        </p:nvSpPr>
        <p:spPr>
          <a:xfrm>
            <a:off x="804672" y="6236208"/>
            <a:ext cx="5124797" cy="32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5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  <p:sp>
        <p:nvSpPr>
          <p:cNvPr id="68" name="Google Shape;68;p10"/>
          <p:cNvSpPr>
            <a:spLocks noGrp="1"/>
          </p:cNvSpPr>
          <p:nvPr>
            <p:ph type="sldNum" idx="12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69803"/>
            </a:srgbClr>
          </a:solidFill>
          <a:ln>
            <a:noFill/>
          </a:ln>
        </p:spPr>
        <p:txBody>
          <a:bodyPr spcFirstLastPara="1" wrap="square" lIns="18275" tIns="45700" rIns="18275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0" marR="0" lvl="1" indent="0" algn="ctr" rtl="0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0" marR="0" lvl="2" indent="0" algn="ctr" rtl="0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0" marR="0" lvl="3" indent="0" algn="ctr" rtl="0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0" marR="0" lvl="4" indent="0" algn="ctr" rtl="0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0" marR="0" lvl="5" indent="0" algn="ctr" rtl="0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0" marR="0" lvl="6" indent="0" algn="ctr" rtl="0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0" marR="0" lvl="7" indent="0" algn="ctr" rtl="0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0" marR="0" lvl="8" indent="0" algn="ctr" rtl="0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1"/>
          <p:cNvSpPr txBox="1">
            <a:spLocks noGrp="1"/>
          </p:cNvSpPr>
          <p:nvPr>
            <p:ph type="title"/>
          </p:nvPr>
        </p:nvSpPr>
        <p:spPr>
          <a:xfrm>
            <a:off x="2231136" y="964692"/>
            <a:ext cx="7729728" cy="1188720"/>
          </a:xfrm>
          <a:prstGeom prst="rect">
            <a:avLst/>
          </a:prstGeom>
          <a:solidFill>
            <a:schemeClr val="lt1"/>
          </a:solidFill>
          <a:ln w="31750" cap="sq" cmpd="sng">
            <a:solidFill>
              <a:srgbClr val="3F3F3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182875" tIns="182875" rIns="182875" bIns="182875" anchor="ctr" anchorCtr="0"/>
          <a:lstStyle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800"/>
              <a:buFont typeface="Cabin"/>
              <a:buNone/>
              <a:defRPr sz="2800" b="0" i="0" u="none" strike="noStrike" cap="none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body" idx="1"/>
          </p:nvPr>
        </p:nvSpPr>
        <p:spPr>
          <a:xfrm rot="5400000">
            <a:off x="4545009" y="324171"/>
            <a:ext cx="3101983" cy="77297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  <p:sp>
        <p:nvSpPr>
          <p:cNvPr id="72" name="Google Shape;72;p11"/>
          <p:cNvSpPr txBox="1">
            <a:spLocks noGrp="1"/>
          </p:cNvSpPr>
          <p:nvPr>
            <p:ph type="dt" idx="10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05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  <p:sp>
        <p:nvSpPr>
          <p:cNvPr id="73" name="Google Shape;73;p11"/>
          <p:cNvSpPr txBox="1">
            <a:spLocks noGrp="1"/>
          </p:cNvSpPr>
          <p:nvPr>
            <p:ph type="ftr" idx="11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5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  <p:sp>
        <p:nvSpPr>
          <p:cNvPr id="74" name="Google Shape;74;p11"/>
          <p:cNvSpPr>
            <a:spLocks noGrp="1"/>
          </p:cNvSpPr>
          <p:nvPr>
            <p:ph type="sldNum" idx="12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69803"/>
            </a:srgbClr>
          </a:solidFill>
          <a:ln>
            <a:noFill/>
          </a:ln>
        </p:spPr>
        <p:txBody>
          <a:bodyPr spcFirstLastPara="1" wrap="square" lIns="18275" tIns="45700" rIns="18275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0" marR="0" lvl="1" indent="0" algn="ctr" rtl="0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0" marR="0" lvl="2" indent="0" algn="ctr" rtl="0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0" marR="0" lvl="3" indent="0" algn="ctr" rtl="0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0" marR="0" lvl="4" indent="0" algn="ctr" rtl="0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0" marR="0" lvl="5" indent="0" algn="ctr" rtl="0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0" marR="0" lvl="6" indent="0" algn="ctr" rtl="0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0" marR="0" lvl="7" indent="0" algn="ctr" rtl="0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0" marR="0" lvl="8" indent="0" algn="ctr" rtl="0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2"/>
          <p:cNvSpPr txBox="1">
            <a:spLocks noGrp="1"/>
          </p:cNvSpPr>
          <p:nvPr>
            <p:ph type="title"/>
          </p:nvPr>
        </p:nvSpPr>
        <p:spPr>
          <a:xfrm rot="5400000">
            <a:off x="6810676" y="2779696"/>
            <a:ext cx="4983480" cy="1298608"/>
          </a:xfrm>
          <a:prstGeom prst="rect">
            <a:avLst/>
          </a:prstGeom>
          <a:solidFill>
            <a:schemeClr val="lt1"/>
          </a:solidFill>
          <a:ln w="31750" cap="sq" cmpd="sng">
            <a:solidFill>
              <a:srgbClr val="3F3F3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182875" tIns="182875" rIns="182875" bIns="182875" anchor="ctr" anchorCtr="0"/>
          <a:lstStyle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800"/>
              <a:buFont typeface="Cabin"/>
              <a:buNone/>
              <a:defRPr sz="2800" b="0" i="0" u="none" strike="noStrike" cap="none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body" idx="1"/>
          </p:nvPr>
        </p:nvSpPr>
        <p:spPr>
          <a:xfrm rot="5400000">
            <a:off x="2838640" y="329755"/>
            <a:ext cx="4983480" cy="61984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dt" idx="10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05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ftr" idx="11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5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  <p:sp>
        <p:nvSpPr>
          <p:cNvPr id="80" name="Google Shape;80;p12"/>
          <p:cNvSpPr>
            <a:spLocks noGrp="1"/>
          </p:cNvSpPr>
          <p:nvPr>
            <p:ph type="sldNum" idx="12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69803"/>
            </a:srgbClr>
          </a:solidFill>
          <a:ln>
            <a:noFill/>
          </a:ln>
        </p:spPr>
        <p:txBody>
          <a:bodyPr spcFirstLastPara="1" wrap="square" lIns="18275" tIns="45700" rIns="18275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0" marR="0" lvl="1" indent="0" algn="ctr" rtl="0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0" marR="0" lvl="2" indent="0" algn="ctr" rtl="0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0" marR="0" lvl="3" indent="0" algn="ctr" rtl="0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0" marR="0" lvl="4" indent="0" algn="ctr" rtl="0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0" marR="0" lvl="5" indent="0" algn="ctr" rtl="0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0" marR="0" lvl="6" indent="0" algn="ctr" rtl="0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0" marR="0" lvl="7" indent="0" algn="ctr" rtl="0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0" marR="0" lvl="8" indent="0" algn="ctr" rtl="0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2231136" y="964692"/>
            <a:ext cx="7729728" cy="1188720"/>
          </a:xfrm>
          <a:prstGeom prst="rect">
            <a:avLst/>
          </a:prstGeom>
          <a:solidFill>
            <a:schemeClr val="lt1"/>
          </a:solidFill>
          <a:ln w="31750" cap="sq" cmpd="sng">
            <a:solidFill>
              <a:srgbClr val="3F3F3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182875" tIns="182875" rIns="182875" bIns="182875" anchor="ctr" anchorCtr="0"/>
          <a:lstStyle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800"/>
              <a:buFont typeface="Cabin"/>
              <a:buNone/>
              <a:defRPr sz="2800" b="0" i="0" u="none" strike="noStrike" cap="none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dt" idx="10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05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  <p:sp>
        <p:nvSpPr>
          <p:cNvPr id="9" name="Google Shape;9;p1"/>
          <p:cNvSpPr txBox="1">
            <a:spLocks noGrp="1"/>
          </p:cNvSpPr>
          <p:nvPr>
            <p:ph type="ftr" idx="11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5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  <p:sp>
        <p:nvSpPr>
          <p:cNvPr id="10" name="Google Shape;10;p1"/>
          <p:cNvSpPr>
            <a:spLocks noGrp="1"/>
          </p:cNvSpPr>
          <p:nvPr>
            <p:ph type="sldNum" idx="12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69803"/>
            </a:srgbClr>
          </a:solidFill>
          <a:ln>
            <a:noFill/>
          </a:ln>
        </p:spPr>
        <p:txBody>
          <a:bodyPr spcFirstLastPara="1" wrap="square" lIns="18275" tIns="45700" rIns="18275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100" b="0" i="0" u="none" strike="noStrike" cap="none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0" marR="0" lvl="1" indent="0" algn="ctr" rtl="0">
              <a:spcBef>
                <a:spcPts val="0"/>
              </a:spcBef>
              <a:buNone/>
              <a:defRPr sz="1100" b="0" i="0" u="none" strike="noStrike" cap="none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0" marR="0" lvl="2" indent="0" algn="ctr" rtl="0">
              <a:spcBef>
                <a:spcPts val="0"/>
              </a:spcBef>
              <a:buNone/>
              <a:defRPr sz="1100" b="0" i="0" u="none" strike="noStrike" cap="none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0" marR="0" lvl="3" indent="0" algn="ctr" rtl="0">
              <a:spcBef>
                <a:spcPts val="0"/>
              </a:spcBef>
              <a:buNone/>
              <a:defRPr sz="1100" b="0" i="0" u="none" strike="noStrike" cap="none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0" marR="0" lvl="4" indent="0" algn="ctr" rtl="0">
              <a:spcBef>
                <a:spcPts val="0"/>
              </a:spcBef>
              <a:buNone/>
              <a:defRPr sz="1100" b="0" i="0" u="none" strike="noStrike" cap="none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0" marR="0" lvl="5" indent="0" algn="ctr" rtl="0">
              <a:spcBef>
                <a:spcPts val="0"/>
              </a:spcBef>
              <a:buNone/>
              <a:defRPr sz="1100" b="0" i="0" u="none" strike="noStrike" cap="none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0" marR="0" lvl="6" indent="0" algn="ctr" rtl="0">
              <a:spcBef>
                <a:spcPts val="0"/>
              </a:spcBef>
              <a:buNone/>
              <a:defRPr sz="1100" b="0" i="0" u="none" strike="noStrike" cap="none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0" marR="0" lvl="7" indent="0" algn="ctr" rtl="0">
              <a:spcBef>
                <a:spcPts val="0"/>
              </a:spcBef>
              <a:buNone/>
              <a:defRPr sz="1100" b="0" i="0" u="none" strike="noStrike" cap="none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0" marR="0" lvl="8" indent="0" algn="ctr" rtl="0">
              <a:spcBef>
                <a:spcPts val="0"/>
              </a:spcBef>
              <a:buNone/>
              <a:defRPr sz="1100" b="0" i="0" u="none" strike="noStrike" cap="none">
                <a:solidFill>
                  <a:srgbClr val="FFFFFF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1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61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3"/>
          <p:cNvSpPr txBox="1">
            <a:spLocks noGrp="1"/>
          </p:cNvSpPr>
          <p:nvPr>
            <p:ph type="ctrTitle"/>
          </p:nvPr>
        </p:nvSpPr>
        <p:spPr>
          <a:xfrm>
            <a:off x="1600200" y="2386744"/>
            <a:ext cx="8991600" cy="1645920"/>
          </a:xfrm>
          <a:prstGeom prst="rect">
            <a:avLst/>
          </a:prstGeom>
          <a:solidFill>
            <a:srgbClr val="FFFFFF"/>
          </a:solidFill>
          <a:ln w="38100" cap="flat" cmpd="sng">
            <a:solidFill>
              <a:srgbClr val="40404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74300" tIns="182875" rIns="274300" bIns="182875" anchor="ctr" anchorCtr="1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Josefin Slab"/>
              <a:buNone/>
            </a:pPr>
            <a:r>
              <a:rPr lang="en-US" sz="4000" b="0" i="0" u="none" strike="noStrike" cap="none">
                <a:solidFill>
                  <a:srgbClr val="262626"/>
                </a:solidFill>
                <a:latin typeface="Josefin Slab"/>
                <a:ea typeface="Josefin Slab"/>
                <a:cs typeface="Josefin Slab"/>
                <a:sym typeface="Josefin Slab"/>
              </a:rPr>
              <a:t>SCARLET BIRDS </a:t>
            </a:r>
            <a:br>
              <a:rPr lang="en-US" sz="4000" b="0" i="0" u="none" strike="noStrike" cap="none">
                <a:solidFill>
                  <a:srgbClr val="262626"/>
                </a:solidFill>
                <a:latin typeface="Josefin Slab"/>
                <a:ea typeface="Josefin Slab"/>
                <a:cs typeface="Josefin Slab"/>
                <a:sym typeface="Josefin Slab"/>
              </a:rPr>
            </a:br>
            <a:r>
              <a:rPr lang="en-US" sz="4000" b="0" i="0" u="none" strike="noStrike" cap="none">
                <a:solidFill>
                  <a:srgbClr val="262626"/>
                </a:solidFill>
                <a:latin typeface="Josefin Slab"/>
                <a:ea typeface="Josefin Slab"/>
                <a:cs typeface="Josefin Slab"/>
                <a:sym typeface="Josefin Slab"/>
              </a:rPr>
              <a:t>CONSULTING</a:t>
            </a:r>
            <a:endParaRPr sz="4000" b="0" i="0" u="none" strike="noStrike" cap="none">
              <a:solidFill>
                <a:srgbClr val="262626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86" name="Google Shape;86;p13"/>
          <p:cNvSpPr txBox="1">
            <a:spLocks noGrp="1"/>
          </p:cNvSpPr>
          <p:nvPr>
            <p:ph type="subTitle" idx="1"/>
          </p:nvPr>
        </p:nvSpPr>
        <p:spPr>
          <a:xfrm>
            <a:off x="1644253" y="4352544"/>
            <a:ext cx="8903494" cy="20768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200"/>
              <a:buFont typeface="Arial"/>
              <a:buNone/>
            </a:pPr>
            <a:r>
              <a:rPr lang="en-US" sz="3200" b="0" i="0" u="none" strike="noStrike" cap="none" dirty="0">
                <a:solidFill>
                  <a:srgbClr val="3F3F3F"/>
                </a:solidFill>
                <a:latin typeface="Gentium Basic"/>
                <a:ea typeface="Gentium Basic"/>
                <a:cs typeface="Gentium Basic"/>
                <a:sym typeface="Gentium Basic"/>
              </a:rPr>
              <a:t>SWEET KAROLINE’S CAKES</a:t>
            </a:r>
            <a:endParaRPr dirty="0"/>
          </a:p>
          <a:p>
            <a:pPr marL="0" marR="0" lvl="0" indent="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000"/>
              <a:buFont typeface="Arial"/>
              <a:buNone/>
            </a:pPr>
            <a:endParaRPr sz="2000" b="0" i="0" u="none" strike="noStrike" cap="none" dirty="0">
              <a:solidFill>
                <a:srgbClr val="3F3F3F"/>
              </a:solidFill>
              <a:latin typeface="Cabin"/>
              <a:ea typeface="Cabin"/>
              <a:cs typeface="Cabin"/>
              <a:sym typeface="Cabin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000"/>
              <a:buFont typeface="Arial"/>
              <a:buNone/>
            </a:pPr>
            <a:r>
              <a:rPr lang="en-US" sz="2000" b="0" i="0" u="none" strike="noStrike" cap="none" dirty="0">
                <a:solidFill>
                  <a:srgbClr val="3F3F3F"/>
                </a:solidFill>
                <a:latin typeface="Josefin Slab"/>
                <a:ea typeface="Josefin Slab"/>
                <a:cs typeface="Josefin Slab"/>
                <a:sym typeface="Josefin Slab"/>
              </a:rPr>
              <a:t>Andrew Froehlich     Kevin Jones     Cameron Little     Jayna Winchester</a:t>
            </a:r>
            <a:endParaRPr dirty="0"/>
          </a:p>
          <a:p>
            <a:pPr marL="0" marR="0" lvl="0" indent="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000"/>
              <a:buFont typeface="Arial"/>
              <a:buNone/>
            </a:pPr>
            <a:endParaRPr sz="2000" b="0" i="0" u="none" strike="noStrike" cap="none" dirty="0">
              <a:solidFill>
                <a:srgbClr val="3F3F3F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pic>
        <p:nvPicPr>
          <p:cNvPr id="87" name="Google Shape;87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flipH="1">
            <a:off x="2081043" y="2820729"/>
            <a:ext cx="1228301" cy="777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Google Shape;88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882655" y="2820729"/>
            <a:ext cx="1228301" cy="777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27"/>
          <p:cNvSpPr txBox="1">
            <a:spLocks noGrp="1"/>
          </p:cNvSpPr>
          <p:nvPr>
            <p:ph type="title"/>
          </p:nvPr>
        </p:nvSpPr>
        <p:spPr>
          <a:xfrm>
            <a:off x="7266922" y="729746"/>
            <a:ext cx="3433314" cy="778383"/>
          </a:xfrm>
          <a:prstGeom prst="rect">
            <a:avLst/>
          </a:prstGeom>
          <a:solidFill>
            <a:schemeClr val="lt1"/>
          </a:solidFill>
          <a:ln w="31750" cap="sq" cmpd="sng">
            <a:solidFill>
              <a:srgbClr val="3F3F3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182875" tIns="182875" rIns="182875" bIns="18287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800"/>
              <a:buFont typeface="Cabin"/>
              <a:buNone/>
            </a:pPr>
            <a:r>
              <a:rPr lang="en-US" sz="2800" b="0" i="0" u="none" strike="noStrike" cap="none" dirty="0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rPr>
              <a:t>PROTOTYPES </a:t>
            </a:r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FD4B35B-E9D8-4EF2-A50F-01FC617C41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5936" y="1579270"/>
            <a:ext cx="4854773" cy="369946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2EE2522-43BD-4950-B1BC-A8127D9E0E8B}"/>
              </a:ext>
            </a:extLst>
          </p:cNvPr>
          <p:cNvSpPr txBox="1"/>
          <p:nvPr/>
        </p:nvSpPr>
        <p:spPr>
          <a:xfrm>
            <a:off x="7266922" y="2374232"/>
            <a:ext cx="3433314" cy="17113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800" dirty="0">
                <a:latin typeface="Cabin"/>
              </a:rPr>
              <a:t>This prototype shows what the login site could look like on the website.</a:t>
            </a:r>
          </a:p>
          <a:p>
            <a:pPr algn="ctr">
              <a:lnSpc>
                <a:spcPct val="150000"/>
              </a:lnSpc>
            </a:pPr>
            <a:endParaRPr lang="en-US" sz="1800" dirty="0">
              <a:latin typeface="Cabin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28"/>
          <p:cNvSpPr txBox="1">
            <a:spLocks noGrp="1"/>
          </p:cNvSpPr>
          <p:nvPr>
            <p:ph type="title"/>
          </p:nvPr>
        </p:nvSpPr>
        <p:spPr>
          <a:xfrm>
            <a:off x="771871" y="746236"/>
            <a:ext cx="3832213" cy="778383"/>
          </a:xfrm>
          <a:prstGeom prst="rect">
            <a:avLst/>
          </a:prstGeom>
          <a:solidFill>
            <a:schemeClr val="lt1"/>
          </a:solidFill>
          <a:ln w="31750" cap="sq" cmpd="sng">
            <a:solidFill>
              <a:srgbClr val="3F3F3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182875" tIns="182875" rIns="182875" bIns="18287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800"/>
              <a:buFont typeface="Cabin"/>
              <a:buNone/>
            </a:pPr>
            <a:r>
              <a:rPr lang="en-US" sz="2800" b="0" i="0" u="none" strike="noStrike" cap="none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rPr>
              <a:t>PROTOTYPES </a:t>
            </a:r>
            <a:endParaRPr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35974C6-F022-44E4-847C-8E42BC89FBAE}"/>
              </a:ext>
            </a:extLst>
          </p:cNvPr>
          <p:cNvSpPr/>
          <p:nvPr/>
        </p:nvSpPr>
        <p:spPr>
          <a:xfrm>
            <a:off x="682714" y="2326724"/>
            <a:ext cx="4010526" cy="12958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800" dirty="0">
                <a:latin typeface="Cabin"/>
              </a:rPr>
              <a:t>Prototype of what the payment page on PayPal could look like. This is not on your website, but on PayPal’s website.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E6A9476-806A-4AF8-906B-52D6022929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17406" y="1281112"/>
            <a:ext cx="7105650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64920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" name="Google Shape;177;p24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412122" y="1258426"/>
            <a:ext cx="11367755" cy="5497286"/>
          </a:xfrm>
          <a:prstGeom prst="rect">
            <a:avLst/>
          </a:prstGeom>
          <a:noFill/>
          <a:ln>
            <a:noFill/>
          </a:ln>
        </p:spPr>
      </p:pic>
      <p:sp>
        <p:nvSpPr>
          <p:cNvPr id="178" name="Google Shape;178;p24"/>
          <p:cNvSpPr txBox="1">
            <a:spLocks noGrp="1"/>
          </p:cNvSpPr>
          <p:nvPr>
            <p:ph type="title"/>
          </p:nvPr>
        </p:nvSpPr>
        <p:spPr>
          <a:xfrm>
            <a:off x="336332" y="356076"/>
            <a:ext cx="3239694" cy="563353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40404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75" tIns="182875" rIns="182875" bIns="182875" anchor="ctr" anchorCtr="1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200"/>
              <a:buFont typeface="Cabin"/>
              <a:buNone/>
            </a:pPr>
            <a:r>
              <a:rPr lang="en-US" sz="2200" b="0" i="0" u="none" strike="noStrike" cap="none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rPr>
              <a:t>GANTT CHART</a:t>
            </a:r>
            <a:endParaRPr sz="2200" b="0" i="0" u="none" strike="noStrike" cap="none">
              <a:solidFill>
                <a:srgbClr val="262626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179" name="Google Shape;179;p24"/>
          <p:cNvSpPr txBox="1">
            <a:spLocks noGrp="1"/>
          </p:cNvSpPr>
          <p:nvPr>
            <p:ph type="body" idx="1"/>
          </p:nvPr>
        </p:nvSpPr>
        <p:spPr>
          <a:xfrm>
            <a:off x="3738051" y="161408"/>
            <a:ext cx="8117617" cy="9526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1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500"/>
              <a:buFont typeface="Arial"/>
              <a:buNone/>
            </a:pPr>
            <a:r>
              <a:rPr lang="en-US" dirty="0"/>
              <a:t>List the tasks within the project, who they are assigned to, when they are planned to be completed and percentage of completion. This is used to display work-breakdown and the project scope.</a:t>
            </a:r>
            <a:endParaRPr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1565E2-8A23-41AC-A8F8-E3E447A620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CE2947-9E64-455B-8B2E-204C135AAD3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800" dirty="0">
                <a:latin typeface="Josefin Slab" panose="020B0604020202020204" charset="0"/>
                <a:ea typeface="Josefin Slab" panose="020B0604020202020204" charset="0"/>
              </a:rPr>
              <a:t>Scarlet Birds Consulting</a:t>
            </a:r>
          </a:p>
        </p:txBody>
      </p:sp>
      <p:pic>
        <p:nvPicPr>
          <p:cNvPr id="4" name="Google Shape;87;p13">
            <a:extLst>
              <a:ext uri="{FF2B5EF4-FFF2-40B4-BE49-F238E27FC236}">
                <a16:creationId xmlns:a16="http://schemas.microsoft.com/office/drawing/2014/main" id="{EBEBC912-C386-4658-8F2A-179A7532614D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flipH="1">
            <a:off x="2081043" y="2820729"/>
            <a:ext cx="1228301" cy="777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88;p13">
            <a:extLst>
              <a:ext uri="{FF2B5EF4-FFF2-40B4-BE49-F238E27FC236}">
                <a16:creationId xmlns:a16="http://schemas.microsoft.com/office/drawing/2014/main" id="{63E89EFF-8F9A-44B1-A4BF-6CF95DF53C3A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882655" y="2820729"/>
            <a:ext cx="1228301" cy="7779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81214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CEB802-9F68-4C78-A413-48DBFCCBE4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 CASE SPECIFICATION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69ADAA-FE42-42B4-B132-5EBDCE812D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60896" y="2665708"/>
            <a:ext cx="9482516" cy="3227600"/>
          </a:xfrm>
        </p:spPr>
        <p:txBody>
          <a:bodyPr/>
          <a:lstStyle/>
          <a:p>
            <a:pPr marL="114300" indent="0" algn="ctr">
              <a:buNone/>
            </a:pPr>
            <a:r>
              <a:rPr lang="en-US" dirty="0"/>
              <a:t>Use cases are a description of an interaction between an actor and the system. These are written to express what a system should do. These describe what the system behaviors are from the outside, in the form of observable results.</a:t>
            </a:r>
          </a:p>
          <a:p>
            <a:pPr marL="114300" indent="0">
              <a:buNone/>
            </a:pPr>
            <a:endParaRPr lang="en-US" dirty="0"/>
          </a:p>
          <a:p>
            <a:pPr marL="114300" indent="0">
              <a:buNone/>
            </a:pPr>
            <a:r>
              <a:rPr lang="en-US" sz="2400" b="1" u="sng" dirty="0"/>
              <a:t>Use Case: Create Order</a:t>
            </a:r>
          </a:p>
          <a:p>
            <a:pPr marL="114300" indent="0">
              <a:buNone/>
            </a:pPr>
            <a:r>
              <a:rPr lang="en-US" sz="2000" dirty="0"/>
              <a:t>This use case allows the customer to create an order for their desired item. This use case is an essential part of the system.</a:t>
            </a:r>
          </a:p>
          <a:p>
            <a:pPr marL="114300" indent="0">
              <a:buNone/>
            </a:pPr>
            <a:endParaRPr lang="en-US" dirty="0"/>
          </a:p>
          <a:p>
            <a:pPr marL="11430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33888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444D55D-EF6E-4D6B-AAC6-E3883440F11A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6163161" y="3236394"/>
            <a:ext cx="5595379" cy="3101982"/>
          </a:xfrm>
        </p:spPr>
        <p:txBody>
          <a:bodyPr/>
          <a:lstStyle/>
          <a:p>
            <a:pPr>
              <a:buFont typeface="+mj-lt"/>
              <a:buAutoNum type="arabicPeriod" startAt="8"/>
            </a:pPr>
            <a:r>
              <a:rPr lang="en-US" dirty="0"/>
              <a:t>The user adds a reference</a:t>
            </a:r>
          </a:p>
          <a:p>
            <a:pPr>
              <a:buFont typeface="+mj-lt"/>
              <a:buAutoNum type="arabicPeriod" startAt="8"/>
            </a:pPr>
            <a:r>
              <a:rPr lang="en-US" dirty="0"/>
              <a:t>The system displays a contact information form</a:t>
            </a:r>
          </a:p>
          <a:p>
            <a:pPr>
              <a:buFont typeface="+mj-lt"/>
              <a:buAutoNum type="arabicPeriod" startAt="8"/>
            </a:pPr>
            <a:r>
              <a:rPr lang="en-US" dirty="0"/>
              <a:t>The customer inputs their name</a:t>
            </a:r>
          </a:p>
          <a:p>
            <a:pPr>
              <a:buFont typeface="+mj-lt"/>
              <a:buAutoNum type="arabicPeriod" startAt="8"/>
            </a:pPr>
            <a:r>
              <a:rPr lang="en-US" dirty="0"/>
              <a:t>The customer inputs their email</a:t>
            </a:r>
          </a:p>
          <a:p>
            <a:pPr>
              <a:buFont typeface="+mj-lt"/>
              <a:buAutoNum type="arabicPeriod" startAt="8"/>
            </a:pPr>
            <a:r>
              <a:rPr lang="en-US" dirty="0"/>
              <a:t>The customer inputs their phone number</a:t>
            </a:r>
          </a:p>
          <a:p>
            <a:pPr>
              <a:buFont typeface="+mj-lt"/>
              <a:buAutoNum type="arabicPeriod" startAt="8"/>
            </a:pPr>
            <a:r>
              <a:rPr lang="en-US" dirty="0"/>
              <a:t>The customer inputs an optional message</a:t>
            </a:r>
          </a:p>
          <a:p>
            <a:pPr>
              <a:buFont typeface="+mj-lt"/>
              <a:buAutoNum type="arabicPeriod" startAt="8"/>
            </a:pPr>
            <a:r>
              <a:rPr lang="en-US" dirty="0"/>
              <a:t>The customer continues by clicking “Schedule Order”</a:t>
            </a:r>
          </a:p>
          <a:p>
            <a:pPr marL="114300" indent="0">
              <a:buNone/>
            </a:pP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D3DD2C5-15CA-4671-95F8-E2E3B113D8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71468" y="3236394"/>
            <a:ext cx="5657373" cy="3101982"/>
          </a:xfrm>
        </p:spPr>
        <p:txBody>
          <a:bodyPr/>
          <a:lstStyle/>
          <a:p>
            <a:pPr>
              <a:buFont typeface="+mj-lt"/>
              <a:buAutoNum type="arabicPeriod"/>
            </a:pPr>
            <a:r>
              <a:rPr lang="en-US" dirty="0"/>
              <a:t>The use case starts when the user clicks “Order Now”</a:t>
            </a:r>
          </a:p>
          <a:p>
            <a:pPr>
              <a:buFont typeface="+mj-lt"/>
              <a:buAutoNum type="arabicPeriod"/>
            </a:pPr>
            <a:r>
              <a:rPr lang="en-US" dirty="0"/>
              <a:t>The system displays a webpage with an order form</a:t>
            </a:r>
          </a:p>
          <a:p>
            <a:pPr>
              <a:buFont typeface="+mj-lt"/>
              <a:buAutoNum type="arabicPeriod"/>
            </a:pPr>
            <a:r>
              <a:rPr lang="en-US" dirty="0"/>
              <a:t>The user selects the desired number of cake tiers</a:t>
            </a:r>
          </a:p>
          <a:p>
            <a:pPr>
              <a:buFont typeface="+mj-lt"/>
              <a:buAutoNum type="arabicPeriod"/>
            </a:pPr>
            <a:r>
              <a:rPr lang="en-US" dirty="0"/>
              <a:t>The user selects the desired cake size</a:t>
            </a:r>
          </a:p>
          <a:p>
            <a:pPr>
              <a:buFont typeface="+mj-lt"/>
              <a:buAutoNum type="arabicPeriod"/>
            </a:pPr>
            <a:r>
              <a:rPr lang="en-US" dirty="0"/>
              <a:t>The user selects the desired cake flavor</a:t>
            </a:r>
          </a:p>
          <a:p>
            <a:pPr>
              <a:buFont typeface="+mj-lt"/>
              <a:buAutoNum type="arabicPeriod"/>
            </a:pPr>
            <a:r>
              <a:rPr lang="en-US" dirty="0"/>
              <a:t>The user selects a desired icing color </a:t>
            </a:r>
          </a:p>
          <a:p>
            <a:pPr>
              <a:buFont typeface="+mj-lt"/>
              <a:buAutoNum type="arabicPeriod"/>
            </a:pPr>
            <a:r>
              <a:rPr lang="en-US" dirty="0"/>
              <a:t>The user inputs a cake description </a:t>
            </a:r>
          </a:p>
          <a:p>
            <a:pPr>
              <a:buFont typeface="+mj-lt"/>
              <a:buAutoNum type="arabicPeriod"/>
            </a:pPr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420ECE-A1A9-4A7A-ABEA-2B0AAC9263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136" y="964692"/>
            <a:ext cx="7729728" cy="1188720"/>
          </a:xfrm>
        </p:spPr>
        <p:txBody>
          <a:bodyPr/>
          <a:lstStyle/>
          <a:p>
            <a:r>
              <a:rPr lang="en-US" dirty="0"/>
              <a:t>CREATE ORDER: FLOW OF EVENTS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D86ED7A3-AF26-42C3-A485-640EDBFE589E}"/>
              </a:ext>
            </a:extLst>
          </p:cNvPr>
          <p:cNvSpPr txBox="1">
            <a:spLocks/>
          </p:cNvSpPr>
          <p:nvPr/>
        </p:nvSpPr>
        <p:spPr>
          <a:xfrm>
            <a:off x="4158712" y="2490810"/>
            <a:ext cx="3874576" cy="6630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114300" indent="0" algn="ctr">
              <a:buFont typeface="Arial"/>
              <a:buNone/>
            </a:pPr>
            <a:r>
              <a:rPr lang="en-US" sz="2000" dirty="0"/>
              <a:t>BASIC FLOW: ORDERING A CAKE</a:t>
            </a:r>
          </a:p>
        </p:txBody>
      </p:sp>
    </p:spTree>
    <p:extLst>
      <p:ext uri="{BB962C8B-B14F-4D97-AF65-F5344CB8AC3E}">
        <p14:creationId xmlns:p14="http://schemas.microsoft.com/office/powerpoint/2010/main" val="20142019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444D55D-EF6E-4D6B-AAC6-E3883440F11A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6271649" y="3491303"/>
            <a:ext cx="5595379" cy="3101982"/>
          </a:xfrm>
        </p:spPr>
        <p:txBody>
          <a:bodyPr/>
          <a:lstStyle/>
          <a:p>
            <a:pPr>
              <a:buFont typeface="+mj-lt"/>
              <a:buAutoNum type="arabicPeriod" startAt="7"/>
            </a:pPr>
            <a:r>
              <a:rPr lang="en-US" dirty="0"/>
              <a:t>The system displays a contact information form</a:t>
            </a:r>
          </a:p>
          <a:p>
            <a:pPr>
              <a:buFont typeface="+mj-lt"/>
              <a:buAutoNum type="arabicPeriod" startAt="7"/>
            </a:pPr>
            <a:r>
              <a:rPr lang="en-US" dirty="0"/>
              <a:t>The customer inputs their name</a:t>
            </a:r>
          </a:p>
          <a:p>
            <a:pPr>
              <a:buFont typeface="+mj-lt"/>
              <a:buAutoNum type="arabicPeriod" startAt="7"/>
            </a:pPr>
            <a:r>
              <a:rPr lang="en-US" dirty="0"/>
              <a:t>The customer inputs their email</a:t>
            </a:r>
          </a:p>
          <a:p>
            <a:pPr>
              <a:buFont typeface="+mj-lt"/>
              <a:buAutoNum type="arabicPeriod" startAt="7"/>
            </a:pPr>
            <a:r>
              <a:rPr lang="en-US" dirty="0"/>
              <a:t>The customer inputs their phone number</a:t>
            </a:r>
          </a:p>
          <a:p>
            <a:pPr>
              <a:buFont typeface="+mj-lt"/>
              <a:buAutoNum type="arabicPeriod" startAt="7"/>
            </a:pPr>
            <a:r>
              <a:rPr lang="en-US" dirty="0"/>
              <a:t>The customer inputs an optional message</a:t>
            </a:r>
          </a:p>
          <a:p>
            <a:pPr>
              <a:buFont typeface="+mj-lt"/>
              <a:buAutoNum type="arabicPeriod" startAt="7"/>
            </a:pPr>
            <a:r>
              <a:rPr lang="en-US" dirty="0"/>
              <a:t>The customer continues by clicking “Schedule Order”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D3DD2C5-15CA-4671-95F8-E2E3B113D8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23135" y="3491303"/>
            <a:ext cx="4797217" cy="3101982"/>
          </a:xfrm>
        </p:spPr>
        <p:txBody>
          <a:bodyPr/>
          <a:lstStyle/>
          <a:p>
            <a:pPr>
              <a:buFont typeface="+mj-lt"/>
              <a:buAutoNum type="arabicPeriod"/>
            </a:pPr>
            <a:r>
              <a:rPr lang="en-US" dirty="0"/>
              <a:t>The user selects a cupcake flavor</a:t>
            </a:r>
          </a:p>
          <a:p>
            <a:pPr>
              <a:buFont typeface="+mj-lt"/>
              <a:buAutoNum type="arabicPeriod"/>
            </a:pPr>
            <a:r>
              <a:rPr lang="en-US" dirty="0"/>
              <a:t>The user selects an icing flavor</a:t>
            </a:r>
          </a:p>
          <a:p>
            <a:pPr>
              <a:buFont typeface="+mj-lt"/>
              <a:buAutoNum type="arabicPeriod"/>
            </a:pPr>
            <a:r>
              <a:rPr lang="en-US" dirty="0"/>
              <a:t>The user selects an icing color</a:t>
            </a:r>
          </a:p>
          <a:p>
            <a:pPr>
              <a:buFont typeface="+mj-lt"/>
              <a:buAutoNum type="arabicPeriod"/>
            </a:pPr>
            <a:r>
              <a:rPr lang="en-US" dirty="0"/>
              <a:t>The user selects number of cupcakes</a:t>
            </a:r>
          </a:p>
          <a:p>
            <a:pPr>
              <a:buFont typeface="+mj-lt"/>
              <a:buAutoNum type="arabicPeriod"/>
            </a:pPr>
            <a:r>
              <a:rPr lang="en-US" dirty="0"/>
              <a:t>The user inputs a description</a:t>
            </a:r>
          </a:p>
          <a:p>
            <a:pPr>
              <a:buFont typeface="+mj-lt"/>
              <a:buAutoNum type="arabicPeriod"/>
            </a:pPr>
            <a:r>
              <a:rPr lang="en-US" dirty="0"/>
              <a:t>The user adds a reference picture</a:t>
            </a:r>
          </a:p>
          <a:p>
            <a:pPr>
              <a:buFont typeface="+mj-lt"/>
              <a:buAutoNum type="arabicPeriod"/>
            </a:pPr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420ECE-A1A9-4A7A-ABEA-2B0AAC9263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136" y="964692"/>
            <a:ext cx="7729728" cy="1188720"/>
          </a:xfrm>
        </p:spPr>
        <p:txBody>
          <a:bodyPr/>
          <a:lstStyle/>
          <a:p>
            <a:r>
              <a:rPr lang="en-US" dirty="0"/>
              <a:t>CREATE ORDER: FLOW OF EVENTS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D86ED7A3-AF26-42C3-A485-640EDBFE589E}"/>
              </a:ext>
            </a:extLst>
          </p:cNvPr>
          <p:cNvSpPr txBox="1">
            <a:spLocks/>
          </p:cNvSpPr>
          <p:nvPr/>
        </p:nvSpPr>
        <p:spPr>
          <a:xfrm>
            <a:off x="3564610" y="2490810"/>
            <a:ext cx="5062780" cy="6630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114300" indent="0" algn="ctr">
              <a:buFont typeface="Arial"/>
              <a:buNone/>
            </a:pPr>
            <a:r>
              <a:rPr lang="en-US" sz="2000" dirty="0"/>
              <a:t>ALTERNATIVE FLOW: ORDERING A CUPCAKE</a:t>
            </a:r>
          </a:p>
        </p:txBody>
      </p:sp>
    </p:spTree>
    <p:extLst>
      <p:ext uri="{BB962C8B-B14F-4D97-AF65-F5344CB8AC3E}">
        <p14:creationId xmlns:p14="http://schemas.microsoft.com/office/powerpoint/2010/main" val="19032252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DBD4C5-D7DE-41BC-9D86-D2B1A0A04A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136" y="595723"/>
            <a:ext cx="7729728" cy="735771"/>
          </a:xfrm>
        </p:spPr>
        <p:txBody>
          <a:bodyPr/>
          <a:lstStyle/>
          <a:p>
            <a:r>
              <a:rPr lang="en-US" dirty="0"/>
              <a:t>CREATE ORDER: SPECIAL REQUIREMENTS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96F56DF-8D31-4923-B355-7CE06B7C62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477350" y="1989222"/>
            <a:ext cx="9237300" cy="1203157"/>
          </a:xfrm>
        </p:spPr>
        <p:txBody>
          <a:bodyPr/>
          <a:lstStyle/>
          <a:p>
            <a:pPr marL="114300" indent="0" algn="ctr">
              <a:buNone/>
            </a:pPr>
            <a:r>
              <a:rPr lang="en-US" sz="2000" dirty="0"/>
              <a:t>Ordering system must work on mobile operating systems such as iOS and Android</a:t>
            </a:r>
          </a:p>
          <a:p>
            <a:pPr marL="114300" indent="0" algn="ctr">
              <a:buNone/>
            </a:pPr>
            <a:r>
              <a:rPr lang="en-US" sz="2000" dirty="0"/>
              <a:t>Ordering system must work on all modern browsers, i.e. Chrome, Firefox, Safari, Edge</a:t>
            </a:r>
          </a:p>
          <a:p>
            <a:pPr algn="ctr"/>
            <a:endParaRPr lang="en-US" sz="2000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7EDE43D-C83E-4FA2-84F0-53DCE5A89E9F}"/>
              </a:ext>
            </a:extLst>
          </p:cNvPr>
          <p:cNvSpPr txBox="1">
            <a:spLocks/>
          </p:cNvSpPr>
          <p:nvPr/>
        </p:nvSpPr>
        <p:spPr>
          <a:xfrm>
            <a:off x="2231136" y="3821149"/>
            <a:ext cx="7729728" cy="735771"/>
          </a:xfrm>
          <a:prstGeom prst="rect">
            <a:avLst/>
          </a:prstGeom>
          <a:solidFill>
            <a:schemeClr val="lt1"/>
          </a:solidFill>
          <a:ln w="31750" cap="sq" cmpd="sng">
            <a:solidFill>
              <a:srgbClr val="3F3F3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182875" tIns="182875" rIns="182875" bIns="182875" anchor="ctr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800"/>
              <a:buFont typeface="Cabin"/>
              <a:buNone/>
              <a:defRPr sz="2800" b="0" i="0" u="none" strike="noStrike" cap="none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dirty="0"/>
              <a:t>CREATE ORDER: EXTENSION POINTS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DD5711C1-4088-46B5-88A2-A23F1832CDD8}"/>
              </a:ext>
            </a:extLst>
          </p:cNvPr>
          <p:cNvSpPr txBox="1">
            <a:spLocks/>
          </p:cNvSpPr>
          <p:nvPr/>
        </p:nvSpPr>
        <p:spPr>
          <a:xfrm>
            <a:off x="2231136" y="5059121"/>
            <a:ext cx="7729728" cy="735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114300" indent="0" algn="ctr">
              <a:buNone/>
            </a:pPr>
            <a:r>
              <a:rPr lang="en-US" sz="2000" dirty="0"/>
              <a:t>Schedule Order</a:t>
            </a:r>
          </a:p>
          <a:p>
            <a:pPr algn="ctr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9874952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444D55D-EF6E-4D6B-AAC6-E3883440F11A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pPr marL="127000" indent="0">
              <a:buNone/>
            </a:pPr>
            <a:r>
              <a:rPr lang="en-US" b="1" dirty="0"/>
              <a:t>Ready for Scheduling</a:t>
            </a:r>
          </a:p>
          <a:p>
            <a:pPr marL="127000" indent="0">
              <a:buNone/>
            </a:pPr>
            <a:r>
              <a:rPr lang="en-US" dirty="0"/>
              <a:t>The system can be in the Schedule Order state of the ordering process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D3DD2C5-15CA-4671-95F8-E2E3B113D8A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14300" indent="0">
              <a:buNone/>
            </a:pPr>
            <a:r>
              <a:rPr lang="en-US" b="1" dirty="0"/>
              <a:t>Internet Access</a:t>
            </a:r>
          </a:p>
          <a:p>
            <a:pPr marL="114300" indent="0">
              <a:buNone/>
            </a:pPr>
            <a:r>
              <a:rPr lang="en-US" dirty="0"/>
              <a:t>The customer must have internet access to view the order form.</a:t>
            </a:r>
          </a:p>
          <a:p>
            <a:pPr marL="114300" indent="0">
              <a:buNone/>
            </a:pPr>
            <a:r>
              <a:rPr lang="en-US" b="1" dirty="0"/>
              <a:t>Site Navigation</a:t>
            </a:r>
          </a:p>
          <a:p>
            <a:pPr marL="114300" indent="0">
              <a:buNone/>
            </a:pPr>
            <a:r>
              <a:rPr lang="en-US" dirty="0"/>
              <a:t>The customer navigates to the database site.</a:t>
            </a:r>
          </a:p>
          <a:p>
            <a:pPr marL="114300" indent="0">
              <a:buNone/>
            </a:pPr>
            <a:r>
              <a:rPr lang="en-US" b="1" dirty="0"/>
              <a:t>Account Access</a:t>
            </a:r>
          </a:p>
          <a:p>
            <a:pPr marL="114300" indent="0">
              <a:buNone/>
            </a:pPr>
            <a:r>
              <a:rPr lang="en-US" dirty="0"/>
              <a:t>The customer completes Login (if they have a membership)</a:t>
            </a:r>
          </a:p>
          <a:p>
            <a:pPr marL="114300" indent="0">
              <a:buNone/>
            </a:pPr>
            <a:endParaRPr lang="en-US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EF4F68F-251A-42D8-BAFD-6723C64D8995}"/>
              </a:ext>
            </a:extLst>
          </p:cNvPr>
          <p:cNvSpPr txBox="1">
            <a:spLocks/>
          </p:cNvSpPr>
          <p:nvPr/>
        </p:nvSpPr>
        <p:spPr>
          <a:xfrm>
            <a:off x="6662163" y="964692"/>
            <a:ext cx="3622549" cy="1188720"/>
          </a:xfrm>
          <a:prstGeom prst="rect">
            <a:avLst/>
          </a:prstGeom>
          <a:solidFill>
            <a:schemeClr val="lt1"/>
          </a:solidFill>
          <a:ln w="31750" cap="sq" cmpd="sng">
            <a:solidFill>
              <a:srgbClr val="3F3F3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182875" tIns="182875" rIns="182875" bIns="182875" anchor="ctr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800"/>
              <a:buFont typeface="Cabin"/>
              <a:buNone/>
              <a:defRPr sz="2800" b="0" i="0" u="none" strike="noStrike" cap="none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dirty="0"/>
              <a:t>Post-Conditions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DB9D344-BD69-46E4-BF73-8598FDA37B50}"/>
              </a:ext>
            </a:extLst>
          </p:cNvPr>
          <p:cNvSpPr txBox="1">
            <a:spLocks/>
          </p:cNvSpPr>
          <p:nvPr/>
        </p:nvSpPr>
        <p:spPr>
          <a:xfrm>
            <a:off x="1906522" y="964692"/>
            <a:ext cx="3622549" cy="1188720"/>
          </a:xfrm>
          <a:prstGeom prst="rect">
            <a:avLst/>
          </a:prstGeom>
          <a:solidFill>
            <a:schemeClr val="lt1"/>
          </a:solidFill>
          <a:ln w="31750" cap="sq" cmpd="sng">
            <a:solidFill>
              <a:srgbClr val="3F3F3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182875" tIns="182875" rIns="182875" bIns="182875" anchor="ctr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800"/>
              <a:buFont typeface="Cabin"/>
              <a:buNone/>
              <a:defRPr sz="2800" b="0" i="0" u="none" strike="noStrike" cap="none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dirty="0"/>
              <a:t>Pre-Conditions</a:t>
            </a:r>
          </a:p>
        </p:txBody>
      </p:sp>
    </p:spTree>
    <p:extLst>
      <p:ext uri="{BB962C8B-B14F-4D97-AF65-F5344CB8AC3E}">
        <p14:creationId xmlns:p14="http://schemas.microsoft.com/office/powerpoint/2010/main" val="27066644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26"/>
          <p:cNvSpPr txBox="1">
            <a:spLocks noGrp="1"/>
          </p:cNvSpPr>
          <p:nvPr>
            <p:ph type="title"/>
          </p:nvPr>
        </p:nvSpPr>
        <p:spPr>
          <a:xfrm>
            <a:off x="483477" y="442867"/>
            <a:ext cx="3724314" cy="778383"/>
          </a:xfrm>
          <a:prstGeom prst="rect">
            <a:avLst/>
          </a:prstGeom>
          <a:solidFill>
            <a:schemeClr val="lt1"/>
          </a:solidFill>
          <a:ln w="31750" cap="sq" cmpd="sng">
            <a:solidFill>
              <a:srgbClr val="3F3F3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182875" tIns="182875" rIns="182875" bIns="182875" anchor="ctr" anchorCtr="0">
            <a:noAutofit/>
          </a:bodyPr>
          <a:lstStyle/>
          <a:p>
            <a:pPr marL="0" marR="0" lvl="0" indent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800"/>
              <a:buFont typeface="Cabin"/>
              <a:buNone/>
            </a:pPr>
            <a:r>
              <a:rPr lang="en-US" sz="2800" b="0" i="0" u="none" strike="noStrike" cap="none" dirty="0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rPr>
              <a:t>Use Case Diagram</a:t>
            </a:r>
            <a:endParaRPr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4D97D57-4C90-425E-A12F-B6A5B26C6D80}"/>
              </a:ext>
            </a:extLst>
          </p:cNvPr>
          <p:cNvSpPr txBox="1"/>
          <p:nvPr/>
        </p:nvSpPr>
        <p:spPr>
          <a:xfrm>
            <a:off x="728420" y="1991532"/>
            <a:ext cx="3053166" cy="25423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800" dirty="0">
                <a:latin typeface="Cabin"/>
              </a:rPr>
              <a:t>This diagram shows that the customer user is responsible for creating the order and scheduling the order. Which are in the same area of </a:t>
            </a:r>
            <a:r>
              <a:rPr lang="en-US" sz="1800">
                <a:latin typeface="Cabin"/>
              </a:rPr>
              <a:t>the business.</a:t>
            </a:r>
            <a:endParaRPr lang="en-US" sz="1800" dirty="0">
              <a:latin typeface="Cabin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493DFEF-F5DF-4184-8B6E-EF79E4A5CA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4033" y="1498133"/>
            <a:ext cx="6292765" cy="4409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29695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8EDF3E7-ADDC-4426-9326-C403C8884FF4}"/>
              </a:ext>
            </a:extLst>
          </p:cNvPr>
          <p:cNvSpPr/>
          <p:nvPr/>
        </p:nvSpPr>
        <p:spPr>
          <a:xfrm>
            <a:off x="8369022" y="0"/>
            <a:ext cx="263471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4" name="Google Shape;184;p25"/>
          <p:cNvSpPr txBox="1">
            <a:spLocks noGrp="1"/>
          </p:cNvSpPr>
          <p:nvPr>
            <p:ph type="title"/>
          </p:nvPr>
        </p:nvSpPr>
        <p:spPr>
          <a:xfrm>
            <a:off x="4366495" y="348033"/>
            <a:ext cx="3459009" cy="778383"/>
          </a:xfrm>
          <a:prstGeom prst="rect">
            <a:avLst/>
          </a:prstGeom>
          <a:solidFill>
            <a:schemeClr val="lt1"/>
          </a:solidFill>
          <a:ln w="31750" cap="sq" cmpd="sng">
            <a:solidFill>
              <a:srgbClr val="3F3F3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182875" tIns="182875" rIns="182875" bIns="182875" anchor="ctr" anchorCtr="0">
            <a:noAutofit/>
          </a:bodyPr>
          <a:lstStyle/>
          <a:p>
            <a:pPr marL="0" marR="0" lvl="0" indent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800"/>
              <a:buFont typeface="Cabin"/>
              <a:buNone/>
            </a:pPr>
            <a:r>
              <a:rPr lang="en-US" sz="2800" b="0" i="0" u="none" strike="noStrike" cap="none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rPr>
              <a:t>PROTOTYPES </a:t>
            </a:r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82B1203-D58A-42FF-9835-D1C83B9F48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2842" y="0"/>
            <a:ext cx="3099156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6427CF7-C179-4A96-AECB-41B6A1EE43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10498" y="0"/>
            <a:ext cx="2929156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32C533A-51B2-4D1C-A1B6-8D1D5700E4B2}"/>
              </a:ext>
            </a:extLst>
          </p:cNvPr>
          <p:cNvSpPr txBox="1"/>
          <p:nvPr/>
        </p:nvSpPr>
        <p:spPr>
          <a:xfrm>
            <a:off x="4187694" y="1433593"/>
            <a:ext cx="3816610" cy="38318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800" dirty="0">
                <a:latin typeface="Cabin"/>
              </a:rPr>
              <a:t>This prototype shows what the ordering module might look like on the website.</a:t>
            </a:r>
          </a:p>
          <a:p>
            <a:pPr algn="ctr"/>
            <a:endParaRPr lang="en-US" sz="1800" dirty="0">
              <a:latin typeface="Cabin"/>
            </a:endParaRPr>
          </a:p>
          <a:p>
            <a:pPr algn="ctr"/>
            <a:endParaRPr lang="en-US" sz="1800" dirty="0">
              <a:latin typeface="Cabin"/>
            </a:endParaRPr>
          </a:p>
          <a:p>
            <a:pPr algn="ctr"/>
            <a:endParaRPr lang="en-US" sz="1800" dirty="0">
              <a:latin typeface="Cabin"/>
            </a:endParaRPr>
          </a:p>
          <a:p>
            <a:pPr algn="ctr"/>
            <a:r>
              <a:rPr lang="en-US" sz="1800" dirty="0">
                <a:latin typeface="Cabin"/>
              </a:rPr>
              <a:t>Basic Flow</a:t>
            </a:r>
          </a:p>
          <a:p>
            <a:pPr algn="ctr"/>
            <a:endParaRPr lang="en-US" sz="1800" dirty="0">
              <a:latin typeface="Cabin"/>
            </a:endParaRPr>
          </a:p>
          <a:p>
            <a:pPr algn="ctr"/>
            <a:endParaRPr lang="en-US" sz="1800" dirty="0">
              <a:latin typeface="Cabin"/>
            </a:endParaRPr>
          </a:p>
          <a:p>
            <a:pPr algn="ctr"/>
            <a:endParaRPr lang="en-US" sz="1800" dirty="0">
              <a:latin typeface="Cabin"/>
            </a:endParaRPr>
          </a:p>
          <a:p>
            <a:pPr algn="ctr"/>
            <a:endParaRPr lang="en-US" sz="1800" dirty="0">
              <a:latin typeface="Cabin"/>
            </a:endParaRPr>
          </a:p>
          <a:p>
            <a:pPr algn="ctr"/>
            <a:r>
              <a:rPr lang="en-US" sz="1800" dirty="0">
                <a:latin typeface="Cabin"/>
              </a:rPr>
              <a:t>Alternate Flow 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75D8E2A2-C95F-4A42-A234-B66E82DFED80}"/>
              </a:ext>
            </a:extLst>
          </p:cNvPr>
          <p:cNvCxnSpPr>
            <a:cxnSpLocks/>
          </p:cNvCxnSpPr>
          <p:nvPr/>
        </p:nvCxnSpPr>
        <p:spPr>
          <a:xfrm flipH="1">
            <a:off x="4809930" y="3669642"/>
            <a:ext cx="537528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A6B1AF31-1AF2-4639-A744-B45D10A8D72C}"/>
              </a:ext>
            </a:extLst>
          </p:cNvPr>
          <p:cNvCxnSpPr>
            <a:cxnSpLocks/>
          </p:cNvCxnSpPr>
          <p:nvPr/>
        </p:nvCxnSpPr>
        <p:spPr>
          <a:xfrm>
            <a:off x="7142561" y="5061906"/>
            <a:ext cx="537528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26"/>
          <p:cNvSpPr txBox="1">
            <a:spLocks noGrp="1"/>
          </p:cNvSpPr>
          <p:nvPr>
            <p:ph type="title"/>
          </p:nvPr>
        </p:nvSpPr>
        <p:spPr>
          <a:xfrm>
            <a:off x="483477" y="442867"/>
            <a:ext cx="3724314" cy="778383"/>
          </a:xfrm>
          <a:prstGeom prst="rect">
            <a:avLst/>
          </a:prstGeom>
          <a:solidFill>
            <a:schemeClr val="lt1"/>
          </a:solidFill>
          <a:ln w="31750" cap="sq" cmpd="sng">
            <a:solidFill>
              <a:srgbClr val="3F3F3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182875" tIns="182875" rIns="182875" bIns="182875" anchor="ctr" anchorCtr="0">
            <a:noAutofit/>
          </a:bodyPr>
          <a:lstStyle/>
          <a:p>
            <a:pPr marL="0" marR="0" lvl="0" indent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800"/>
              <a:buFont typeface="Cabin"/>
              <a:buNone/>
            </a:pPr>
            <a:r>
              <a:rPr lang="en-US" sz="2800" b="0" i="0" u="none" strike="noStrike" cap="none">
                <a:solidFill>
                  <a:srgbClr val="262626"/>
                </a:solidFill>
                <a:latin typeface="Cabin"/>
                <a:ea typeface="Cabin"/>
                <a:cs typeface="Cabin"/>
                <a:sym typeface="Cabin"/>
              </a:rPr>
              <a:t>PROTOTYPES </a:t>
            </a:r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85C3FDA-8D48-4835-B809-959E6B54D6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63512" y="1685441"/>
            <a:ext cx="7249322" cy="453208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4D97D57-4C90-425E-A12F-B6A5B26C6D80}"/>
              </a:ext>
            </a:extLst>
          </p:cNvPr>
          <p:cNvSpPr txBox="1"/>
          <p:nvPr/>
        </p:nvSpPr>
        <p:spPr>
          <a:xfrm>
            <a:off x="728420" y="1991532"/>
            <a:ext cx="3053166" cy="25423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800" dirty="0">
                <a:latin typeface="Cabin"/>
              </a:rPr>
              <a:t>This prototype shows what the scheduling module could look like on the website. Displays booked times and available times, allows you to select an available time.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Parcel">
  <a:themeElements>
    <a:clrScheme name="Parcel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493</TotalTime>
  <Words>551</Words>
  <Application>Microsoft Office PowerPoint</Application>
  <PresentationFormat>Widescreen</PresentationFormat>
  <Paragraphs>77</Paragraphs>
  <Slides>13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Gentium Basic</vt:lpstr>
      <vt:lpstr>Josefin Slab</vt:lpstr>
      <vt:lpstr>Cabin</vt:lpstr>
      <vt:lpstr>Arial</vt:lpstr>
      <vt:lpstr>Parcel</vt:lpstr>
      <vt:lpstr>SCARLET BIRDS  CONSULTING</vt:lpstr>
      <vt:lpstr>USE CASE SPECIFICATION</vt:lpstr>
      <vt:lpstr>CREATE ORDER: FLOW OF EVENTS</vt:lpstr>
      <vt:lpstr>CREATE ORDER: FLOW OF EVENTS</vt:lpstr>
      <vt:lpstr>CREATE ORDER: SPECIAL REQUIREMENTS</vt:lpstr>
      <vt:lpstr>PowerPoint Presentation</vt:lpstr>
      <vt:lpstr>Use Case Diagram</vt:lpstr>
      <vt:lpstr>PROTOTYPES </vt:lpstr>
      <vt:lpstr>PROTOTYPES </vt:lpstr>
      <vt:lpstr>PROTOTYPES </vt:lpstr>
      <vt:lpstr>PROTOTYPES </vt:lpstr>
      <vt:lpstr>GANTT CHART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SCARLET BIRDS  CONSULTING</dc:title>
  <cp:lastModifiedBy>Jayna Winchester</cp:lastModifiedBy>
  <cp:revision>29</cp:revision>
  <dcterms:modified xsi:type="dcterms:W3CDTF">2018-10-22T04:16:05Z</dcterms:modified>
</cp:coreProperties>
</file>