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0"/>
  </p:notesMasterIdLst>
  <p:sldIdLst>
    <p:sldId id="256" r:id="rId2"/>
    <p:sldId id="257" r:id="rId3"/>
    <p:sldId id="258" r:id="rId4"/>
    <p:sldId id="259" r:id="rId5"/>
    <p:sldId id="274"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embeddedFontLst>
    <p:embeddedFont>
      <p:font typeface="Cabin"/>
      <p:regular r:id="rId21"/>
      <p:bold r:id="rId22"/>
      <p:italic r:id="rId23"/>
      <p:boldItalic r:id="rId24"/>
    </p:embeddedFont>
    <p:embeddedFont>
      <p:font typeface="Calibri" panose="020F0502020204030204" pitchFamily="34" charset="0"/>
      <p:regular r:id="rId25"/>
      <p:bold r:id="rId26"/>
      <p:italic r:id="rId27"/>
      <p:boldItalic r:id="rId28"/>
    </p:embeddedFont>
    <p:embeddedFont>
      <p:font typeface="Gentium Basic" panose="020B0604020202020204" charset="0"/>
      <p:regular r:id="rId29"/>
      <p:bold r:id="rId30"/>
      <p:italic r:id="rId31"/>
      <p:boldItalic r:id="rId32"/>
    </p:embeddedFont>
    <p:embeddedFont>
      <p:font typeface="Josefin Slab" panose="020B060402020202020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47619142-B678-4733-B848-51E34305D942}">
  <a:tblStyle styleId="{47619142-B678-4733-B848-51E34305D942}" styleName="Table_0">
    <a:wholeTbl>
      <a:tcTxStyle b="off" i="off">
        <a:font>
          <a:latin typeface="Gill Sans MT"/>
          <a:ea typeface="Gill Sans MT"/>
          <a:cs typeface="Gill Sans MT"/>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6E6"/>
          </a:solidFill>
        </a:fill>
      </a:tcStyle>
    </a:wholeTbl>
    <a:band1H>
      <a:tcTxStyle/>
      <a:tcStyle>
        <a:tcBdr/>
        <a:fill>
          <a:solidFill>
            <a:srgbClr val="CACACA"/>
          </a:solidFill>
        </a:fill>
      </a:tcStyle>
    </a:band1H>
    <a:band2H>
      <a:tcTxStyle/>
      <a:tcStyle>
        <a:tcBdr/>
      </a:tcStyle>
    </a:band2H>
    <a:band1V>
      <a:tcTxStyle/>
      <a:tcStyle>
        <a:tcBdr/>
        <a:fill>
          <a:solidFill>
            <a:srgbClr val="CACACA"/>
          </a:solidFill>
        </a:fill>
      </a:tcStyle>
    </a:band1V>
    <a:band2V>
      <a:tcTxStyle/>
      <a:tcStyle>
        <a:tcBdr/>
      </a:tcStyle>
    </a:band2V>
    <a:lastCol>
      <a:tcTxStyle b="on" i="off">
        <a:font>
          <a:latin typeface="Gill Sans MT"/>
          <a:ea typeface="Gill Sans MT"/>
          <a:cs typeface="Gill Sans MT"/>
        </a:font>
        <a:schemeClr val="lt1"/>
      </a:tcTxStyle>
      <a:tcStyle>
        <a:tcBdr/>
        <a:fill>
          <a:solidFill>
            <a:schemeClr val="dk1"/>
          </a:solidFill>
        </a:fill>
      </a:tcStyle>
    </a:lastCol>
    <a:firstCol>
      <a:tcTxStyle b="on" i="off">
        <a:font>
          <a:latin typeface="Gill Sans MT"/>
          <a:ea typeface="Gill Sans MT"/>
          <a:cs typeface="Gill Sans MT"/>
        </a:font>
        <a:schemeClr val="lt1"/>
      </a:tcTxStyle>
      <a:tcStyle>
        <a:tcBdr/>
        <a:fill>
          <a:solidFill>
            <a:schemeClr val="dk1"/>
          </a:solidFill>
        </a:fill>
      </a:tcStyle>
    </a:firstCol>
    <a:lastRow>
      <a:tcTxStyle b="on" i="off">
        <a:font>
          <a:latin typeface="Gill Sans MT"/>
          <a:ea typeface="Gill Sans MT"/>
          <a:cs typeface="Gill Sans MT"/>
        </a:font>
        <a:schemeClr val="lt1"/>
      </a:tcTxStyle>
      <a:tcStyle>
        <a:tcBdr>
          <a:top>
            <a:ln w="38100" cap="flat" cmpd="sng">
              <a:solidFill>
                <a:schemeClr val="lt1"/>
              </a:solidFill>
              <a:prstDash val="solid"/>
              <a:round/>
              <a:headEnd type="none" w="sm" len="sm"/>
              <a:tailEnd type="none" w="sm" len="sm"/>
            </a:ln>
          </a:top>
        </a:tcBdr>
        <a:fill>
          <a:solidFill>
            <a:schemeClr val="dk1"/>
          </a:solidFill>
        </a:fill>
      </a:tcStyle>
    </a:lastRow>
    <a:seCell>
      <a:tcTxStyle/>
      <a:tcStyle>
        <a:tcBdr/>
      </a:tcStyle>
    </a:seCell>
    <a:swCell>
      <a:tcTxStyle/>
      <a:tcStyle>
        <a:tcBdr/>
      </a:tcStyle>
    </a:swCell>
    <a:firstRow>
      <a:tcTxStyle b="on" i="off">
        <a:font>
          <a:latin typeface="Gill Sans MT"/>
          <a:ea typeface="Gill Sans MT"/>
          <a:cs typeface="Gill Sans MT"/>
        </a:font>
        <a:schemeClr val="lt1"/>
      </a:tcTxStyle>
      <a:tcStyle>
        <a:tcBdr>
          <a:bottom>
            <a:ln w="38100" cap="flat" cmpd="sng">
              <a:solidFill>
                <a:schemeClr val="lt1"/>
              </a:solidFill>
              <a:prstDash val="solid"/>
              <a:round/>
              <a:headEnd type="none" w="sm" len="sm"/>
              <a:tailEnd type="none" w="sm" len="sm"/>
            </a:ln>
          </a:bottom>
        </a:tcBdr>
        <a:fill>
          <a:solidFill>
            <a:schemeClr val="dk1"/>
          </a:solidFill>
        </a:fill>
      </a:tcStyle>
    </a:firstRow>
    <a:neCell>
      <a:tcTxStyle/>
      <a:tcStyle>
        <a:tcBdr/>
      </a:tcStyle>
    </a:neCell>
    <a:nwCell>
      <a:tcTxStyle/>
      <a:tcStyle>
        <a:tcBdr/>
      </a:tcStyle>
    </a:nwCell>
  </a:tblStyle>
  <a:tblStyle styleId="{6B13F2E0-FC92-4176-91FA-0D7CA6420D4A}"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974" autoAdjust="0"/>
    <p:restoredTop sz="94660"/>
  </p:normalViewPr>
  <p:slideViewPr>
    <p:cSldViewPr snapToGrid="0">
      <p:cViewPr varScale="1">
        <p:scale>
          <a:sx n="82" d="100"/>
          <a:sy n="82" d="100"/>
        </p:scale>
        <p:origin x="80" y="3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font" Target="fonts/font1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 name="Google Shape;83;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5" name="Google Shape;16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2" name="Google Shape;182;p1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9" name="Google Shape;18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6" name="Google Shape;196;p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3" name="Google Shape;203;p1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0" name="Google Shape;210;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4371151b50_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6" name="Google Shape;216;g4371151b50_3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7" name="Google Shape;9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4" name="Google Shape;10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7" name="Google Shape;11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9" name="Google Shape;12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6" name="Google Shape;13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0" name="Google Shape;15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1600200" y="2386744"/>
            <a:ext cx="8991600" cy="1645920"/>
          </a:xfrm>
          <a:prstGeom prst="rect">
            <a:avLst/>
          </a:prstGeom>
          <a:solidFill>
            <a:srgbClr val="FFFFFF"/>
          </a:solidFill>
          <a:ln w="38100" cap="flat" cmpd="sng">
            <a:solidFill>
              <a:srgbClr val="404040"/>
            </a:solidFill>
            <a:prstDash val="solid"/>
            <a:round/>
            <a:headEnd type="none" w="sm" len="sm"/>
            <a:tailEnd type="none" w="sm" len="sm"/>
          </a:ln>
        </p:spPr>
        <p:txBody>
          <a:bodyPr spcFirstLastPara="1" wrap="square" lIns="274300" tIns="182875" rIns="274300" bIns="182875" anchor="ctr" anchorCtr="1"/>
          <a:lstStyle>
            <a:lvl1pPr marR="0" lvl="0" algn="ctr" rtl="0">
              <a:lnSpc>
                <a:spcPct val="90000"/>
              </a:lnSpc>
              <a:spcBef>
                <a:spcPts val="0"/>
              </a:spcBef>
              <a:spcAft>
                <a:spcPts val="0"/>
              </a:spcAft>
              <a:buClr>
                <a:srgbClr val="262626"/>
              </a:buClr>
              <a:buSzPts val="3800"/>
              <a:buFont typeface="Cabin"/>
              <a:buNone/>
              <a:defRPr sz="3800" b="0" i="0" u="none" strike="noStrike" cap="none">
                <a:solidFill>
                  <a:srgbClr val="262626"/>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Google Shape;13;p2"/>
          <p:cNvSpPr txBox="1">
            <a:spLocks noGrp="1"/>
          </p:cNvSpPr>
          <p:nvPr>
            <p:ph type="subTitle" idx="1"/>
          </p:nvPr>
        </p:nvSpPr>
        <p:spPr>
          <a:xfrm>
            <a:off x="2695194" y="4352544"/>
            <a:ext cx="6801612" cy="1239894"/>
          </a:xfrm>
          <a:prstGeom prst="rect">
            <a:avLst/>
          </a:prstGeom>
          <a:noFill/>
          <a:ln>
            <a:noFill/>
          </a:ln>
        </p:spPr>
        <p:txBody>
          <a:bodyPr spcFirstLastPara="1" wrap="square" lIns="91425" tIns="45700" rIns="91425" bIns="45700" anchor="t" anchorCtr="0"/>
          <a:lstStyle>
            <a:lvl1pPr marR="0" lvl="0" algn="ctr" rtl="0">
              <a:lnSpc>
                <a:spcPct val="100000"/>
              </a:lnSpc>
              <a:spcBef>
                <a:spcPts val="1000"/>
              </a:spcBef>
              <a:spcAft>
                <a:spcPts val="0"/>
              </a:spcAft>
              <a:buClr>
                <a:schemeClr val="accent2"/>
              </a:buClr>
              <a:buSzPts val="2000"/>
              <a:buFont typeface="Arial"/>
              <a:buNone/>
              <a:defRPr sz="2000" b="0" i="0" u="none" strike="noStrike" cap="none">
                <a:solidFill>
                  <a:srgbClr val="3F3F3F"/>
                </a:solidFill>
                <a:latin typeface="Cabin"/>
                <a:ea typeface="Cabin"/>
                <a:cs typeface="Cabin"/>
                <a:sym typeface="Cabin"/>
              </a:defRPr>
            </a:lvl1pPr>
            <a:lvl2pPr marR="0" lvl="1" algn="ctr" rtl="0">
              <a:lnSpc>
                <a:spcPct val="100000"/>
              </a:lnSpc>
              <a:spcBef>
                <a:spcPts val="1000"/>
              </a:spcBef>
              <a:spcAft>
                <a:spcPts val="0"/>
              </a:spcAft>
              <a:buClr>
                <a:schemeClr val="accent2"/>
              </a:buClr>
              <a:buSzPts val="2000"/>
              <a:buFont typeface="Arial"/>
              <a:buNone/>
              <a:defRPr sz="2000" b="0" i="0" u="none" strike="noStrike" cap="none">
                <a:solidFill>
                  <a:srgbClr val="262626"/>
                </a:solidFill>
                <a:latin typeface="Cabin"/>
                <a:ea typeface="Cabin"/>
                <a:cs typeface="Cabin"/>
                <a:sym typeface="Cabin"/>
              </a:defRPr>
            </a:lvl2pPr>
            <a:lvl3pPr marR="0" lvl="2" algn="ctr" rtl="0">
              <a:lnSpc>
                <a:spcPct val="100000"/>
              </a:lnSpc>
              <a:spcBef>
                <a:spcPts val="1000"/>
              </a:spcBef>
              <a:spcAft>
                <a:spcPts val="0"/>
              </a:spcAft>
              <a:buClr>
                <a:schemeClr val="accent2"/>
              </a:buClr>
              <a:buSzPts val="1800"/>
              <a:buFont typeface="Arial"/>
              <a:buNone/>
              <a:defRPr sz="1800" b="0" i="0" u="none" strike="noStrike" cap="none">
                <a:solidFill>
                  <a:srgbClr val="262626"/>
                </a:solidFill>
                <a:latin typeface="Cabin"/>
                <a:ea typeface="Cabin"/>
                <a:cs typeface="Cabin"/>
                <a:sym typeface="Cabin"/>
              </a:defRPr>
            </a:lvl3pPr>
            <a:lvl4pPr marR="0" lvl="3" algn="ctr" rtl="0">
              <a:lnSpc>
                <a:spcPct val="100000"/>
              </a:lnSpc>
              <a:spcBef>
                <a:spcPts val="1000"/>
              </a:spcBef>
              <a:spcAft>
                <a:spcPts val="0"/>
              </a:spcAft>
              <a:buClr>
                <a:schemeClr val="accent2"/>
              </a:buClr>
              <a:buSzPts val="1600"/>
              <a:buFont typeface="Arial"/>
              <a:buNone/>
              <a:defRPr sz="1600" b="0" i="0" u="none" strike="noStrike" cap="none">
                <a:solidFill>
                  <a:srgbClr val="262626"/>
                </a:solidFill>
                <a:latin typeface="Cabin"/>
                <a:ea typeface="Cabin"/>
                <a:cs typeface="Cabin"/>
                <a:sym typeface="Cabin"/>
              </a:defRPr>
            </a:lvl4pPr>
            <a:lvl5pPr marR="0" lvl="4" algn="ctr" rtl="0">
              <a:lnSpc>
                <a:spcPct val="100000"/>
              </a:lnSpc>
              <a:spcBef>
                <a:spcPts val="1000"/>
              </a:spcBef>
              <a:spcAft>
                <a:spcPts val="0"/>
              </a:spcAft>
              <a:buClr>
                <a:schemeClr val="accent2"/>
              </a:buClr>
              <a:buSzPts val="1600"/>
              <a:buFont typeface="Arial"/>
              <a:buNone/>
              <a:defRPr sz="1600" b="0" i="0" u="none" strike="noStrike" cap="none">
                <a:solidFill>
                  <a:srgbClr val="262626"/>
                </a:solidFill>
                <a:latin typeface="Cabin"/>
                <a:ea typeface="Cabin"/>
                <a:cs typeface="Cabin"/>
                <a:sym typeface="Cabin"/>
              </a:defRPr>
            </a:lvl5pPr>
            <a:lvl6pPr marR="0" lvl="5" algn="ctr" rtl="0">
              <a:lnSpc>
                <a:spcPct val="100000"/>
              </a:lnSpc>
              <a:spcBef>
                <a:spcPts val="1000"/>
              </a:spcBef>
              <a:spcAft>
                <a:spcPts val="0"/>
              </a:spcAft>
              <a:buClr>
                <a:schemeClr val="accent2"/>
              </a:buClr>
              <a:buSzPts val="1600"/>
              <a:buFont typeface="Arial"/>
              <a:buNone/>
              <a:defRPr sz="1600" b="0" i="0" u="none" strike="noStrike" cap="none">
                <a:solidFill>
                  <a:schemeClr val="dk1"/>
                </a:solidFill>
                <a:latin typeface="Cabin"/>
                <a:ea typeface="Cabin"/>
                <a:cs typeface="Cabin"/>
                <a:sym typeface="Cabin"/>
              </a:defRPr>
            </a:lvl6pPr>
            <a:lvl7pPr marR="0" lvl="6" algn="ctr" rtl="0">
              <a:lnSpc>
                <a:spcPct val="100000"/>
              </a:lnSpc>
              <a:spcBef>
                <a:spcPts val="1000"/>
              </a:spcBef>
              <a:spcAft>
                <a:spcPts val="0"/>
              </a:spcAft>
              <a:buClr>
                <a:schemeClr val="accent2"/>
              </a:buClr>
              <a:buSzPts val="1600"/>
              <a:buFont typeface="Arial"/>
              <a:buNone/>
              <a:defRPr sz="1600" b="0" i="0" u="none" strike="noStrike" cap="none">
                <a:solidFill>
                  <a:schemeClr val="dk1"/>
                </a:solidFill>
                <a:latin typeface="Cabin"/>
                <a:ea typeface="Cabin"/>
                <a:cs typeface="Cabin"/>
                <a:sym typeface="Cabin"/>
              </a:defRPr>
            </a:lvl7pPr>
            <a:lvl8pPr marR="0" lvl="7" algn="ctr" rtl="0">
              <a:lnSpc>
                <a:spcPct val="100000"/>
              </a:lnSpc>
              <a:spcBef>
                <a:spcPts val="1000"/>
              </a:spcBef>
              <a:spcAft>
                <a:spcPts val="0"/>
              </a:spcAft>
              <a:buClr>
                <a:schemeClr val="accent2"/>
              </a:buClr>
              <a:buSzPts val="1600"/>
              <a:buFont typeface="Arial"/>
              <a:buNone/>
              <a:defRPr sz="1600" b="0" i="0" u="none" strike="noStrike" cap="none">
                <a:solidFill>
                  <a:schemeClr val="dk1"/>
                </a:solidFill>
                <a:latin typeface="Cabin"/>
                <a:ea typeface="Cabin"/>
                <a:cs typeface="Cabin"/>
                <a:sym typeface="Cabin"/>
              </a:defRPr>
            </a:lvl8pPr>
            <a:lvl9pPr marR="0" lvl="8" algn="ctr" rtl="0">
              <a:lnSpc>
                <a:spcPct val="100000"/>
              </a:lnSpc>
              <a:spcBef>
                <a:spcPts val="1000"/>
              </a:spcBef>
              <a:spcAft>
                <a:spcPts val="0"/>
              </a:spcAft>
              <a:buClr>
                <a:schemeClr val="accent2"/>
              </a:buClr>
              <a:buSzPts val="1600"/>
              <a:buFont typeface="Arial"/>
              <a:buNone/>
              <a:defRPr sz="1600" b="0" i="0" u="none" strike="noStrike" cap="none">
                <a:solidFill>
                  <a:schemeClr val="dk1"/>
                </a:solidFill>
                <a:latin typeface="Cabin"/>
                <a:ea typeface="Cabin"/>
                <a:cs typeface="Cabin"/>
                <a:sym typeface="Cabin"/>
              </a:defRPr>
            </a:lvl9pPr>
          </a:lstStyle>
          <a:p>
            <a:endParaRPr/>
          </a:p>
        </p:txBody>
      </p:sp>
      <p:sp>
        <p:nvSpPr>
          <p:cNvPr id="14" name="Google Shape;14;p2"/>
          <p:cNvSpPr txBox="1">
            <a:spLocks noGrp="1"/>
          </p:cNvSpPr>
          <p:nvPr>
            <p:ph type="dt" idx="10"/>
          </p:nvPr>
        </p:nvSpPr>
        <p:spPr>
          <a:xfrm>
            <a:off x="7821429" y="6238816"/>
            <a:ext cx="2753746" cy="323968"/>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050" b="0" i="0" u="none" strike="noStrike" cap="none">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15" name="Google Shape;15;p2"/>
          <p:cNvSpPr txBox="1">
            <a:spLocks noGrp="1"/>
          </p:cNvSpPr>
          <p:nvPr>
            <p:ph type="ftr" idx="11"/>
          </p:nvPr>
        </p:nvSpPr>
        <p:spPr>
          <a:xfrm>
            <a:off x="1600200" y="6236208"/>
            <a:ext cx="5901189" cy="32004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50" b="0" i="0" u="none" strike="noStrike" cap="none">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16" name="Google Shape;16;p2"/>
          <p:cNvSpPr>
            <a:spLocks noGrp="1"/>
          </p:cNvSpPr>
          <p:nvPr>
            <p:ph type="sldNum" idx="12"/>
          </p:nvPr>
        </p:nvSpPr>
        <p:spPr>
          <a:xfrm>
            <a:off x="10758922" y="62179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lvl1pPr marL="0" marR="0" lvl="0" indent="0" algn="ctr" rtl="0">
              <a:spcBef>
                <a:spcPts val="0"/>
              </a:spcBef>
              <a:buNone/>
              <a:defRPr sz="1100" b="0" i="0" u="none" strike="noStrike" cap="none">
                <a:solidFill>
                  <a:srgbClr val="FFFFFF"/>
                </a:solidFill>
                <a:latin typeface="Cabin"/>
                <a:ea typeface="Cabin"/>
                <a:cs typeface="Cabin"/>
                <a:sym typeface="Cabin"/>
              </a:defRPr>
            </a:lvl1pPr>
            <a:lvl2pPr marL="0" marR="0" lvl="1" indent="0" algn="ctr" rtl="0">
              <a:spcBef>
                <a:spcPts val="0"/>
              </a:spcBef>
              <a:buNone/>
              <a:defRPr sz="1100" b="0" i="0" u="none" strike="noStrike" cap="none">
                <a:solidFill>
                  <a:srgbClr val="FFFFFF"/>
                </a:solidFill>
                <a:latin typeface="Cabin"/>
                <a:ea typeface="Cabin"/>
                <a:cs typeface="Cabin"/>
                <a:sym typeface="Cabin"/>
              </a:defRPr>
            </a:lvl2pPr>
            <a:lvl3pPr marL="0" marR="0" lvl="2" indent="0" algn="ctr" rtl="0">
              <a:spcBef>
                <a:spcPts val="0"/>
              </a:spcBef>
              <a:buNone/>
              <a:defRPr sz="1100" b="0" i="0" u="none" strike="noStrike" cap="none">
                <a:solidFill>
                  <a:srgbClr val="FFFFFF"/>
                </a:solidFill>
                <a:latin typeface="Cabin"/>
                <a:ea typeface="Cabin"/>
                <a:cs typeface="Cabin"/>
                <a:sym typeface="Cabin"/>
              </a:defRPr>
            </a:lvl3pPr>
            <a:lvl4pPr marL="0" marR="0" lvl="3" indent="0" algn="ctr" rtl="0">
              <a:spcBef>
                <a:spcPts val="0"/>
              </a:spcBef>
              <a:buNone/>
              <a:defRPr sz="1100" b="0" i="0" u="none" strike="noStrike" cap="none">
                <a:solidFill>
                  <a:srgbClr val="FFFFFF"/>
                </a:solidFill>
                <a:latin typeface="Cabin"/>
                <a:ea typeface="Cabin"/>
                <a:cs typeface="Cabin"/>
                <a:sym typeface="Cabin"/>
              </a:defRPr>
            </a:lvl4pPr>
            <a:lvl5pPr marL="0" marR="0" lvl="4" indent="0" algn="ctr" rtl="0">
              <a:spcBef>
                <a:spcPts val="0"/>
              </a:spcBef>
              <a:buNone/>
              <a:defRPr sz="1100" b="0" i="0" u="none" strike="noStrike" cap="none">
                <a:solidFill>
                  <a:srgbClr val="FFFFFF"/>
                </a:solidFill>
                <a:latin typeface="Cabin"/>
                <a:ea typeface="Cabin"/>
                <a:cs typeface="Cabin"/>
                <a:sym typeface="Cabin"/>
              </a:defRPr>
            </a:lvl5pPr>
            <a:lvl6pPr marL="0" marR="0" lvl="5" indent="0" algn="ctr" rtl="0">
              <a:spcBef>
                <a:spcPts val="0"/>
              </a:spcBef>
              <a:buNone/>
              <a:defRPr sz="1100" b="0" i="0" u="none" strike="noStrike" cap="none">
                <a:solidFill>
                  <a:srgbClr val="FFFFFF"/>
                </a:solidFill>
                <a:latin typeface="Cabin"/>
                <a:ea typeface="Cabin"/>
                <a:cs typeface="Cabin"/>
                <a:sym typeface="Cabin"/>
              </a:defRPr>
            </a:lvl6pPr>
            <a:lvl7pPr marL="0" marR="0" lvl="6" indent="0" algn="ctr" rtl="0">
              <a:spcBef>
                <a:spcPts val="0"/>
              </a:spcBef>
              <a:buNone/>
              <a:defRPr sz="1100" b="0" i="0" u="none" strike="noStrike" cap="none">
                <a:solidFill>
                  <a:srgbClr val="FFFFFF"/>
                </a:solidFill>
                <a:latin typeface="Cabin"/>
                <a:ea typeface="Cabin"/>
                <a:cs typeface="Cabin"/>
                <a:sym typeface="Cabin"/>
              </a:defRPr>
            </a:lvl7pPr>
            <a:lvl8pPr marL="0" marR="0" lvl="7" indent="0" algn="ctr" rtl="0">
              <a:spcBef>
                <a:spcPts val="0"/>
              </a:spcBef>
              <a:buNone/>
              <a:defRPr sz="1100" b="0" i="0" u="none" strike="noStrike" cap="none">
                <a:solidFill>
                  <a:srgbClr val="FFFFFF"/>
                </a:solidFill>
                <a:latin typeface="Cabin"/>
                <a:ea typeface="Cabin"/>
                <a:cs typeface="Cabin"/>
                <a:sym typeface="Cabin"/>
              </a:defRPr>
            </a:lvl8pPr>
            <a:lvl9pPr marL="0" marR="0" lvl="8" indent="0" algn="ctr" rtl="0">
              <a:spcBef>
                <a:spcPts val="0"/>
              </a:spcBef>
              <a:buNone/>
              <a:defRPr sz="1100" b="0" i="0" u="none" strike="noStrike" cap="none">
                <a:solidFill>
                  <a:srgbClr val="FFFFFF"/>
                </a:solidFill>
                <a:latin typeface="Cabin"/>
                <a:ea typeface="Cabin"/>
                <a:cs typeface="Cabin"/>
                <a:sym typeface="Cabin"/>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12"/>
          <p:cNvSpPr txBox="1">
            <a:spLocks noGrp="1"/>
          </p:cNvSpPr>
          <p:nvPr>
            <p:ph type="title"/>
          </p:nvPr>
        </p:nvSpPr>
        <p:spPr>
          <a:xfrm rot="5400000">
            <a:off x="6810676" y="2779696"/>
            <a:ext cx="4983480" cy="1298608"/>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lstStyle>
            <a:lvl1pPr marR="0" lvl="0" algn="ctr" rtl="0">
              <a:lnSpc>
                <a:spcPct val="90000"/>
              </a:lnSpc>
              <a:spcBef>
                <a:spcPts val="0"/>
              </a:spcBef>
              <a:spcAft>
                <a:spcPts val="0"/>
              </a:spcAft>
              <a:buClr>
                <a:srgbClr val="262626"/>
              </a:buClr>
              <a:buSzPts val="2800"/>
              <a:buFont typeface="Cabin"/>
              <a:buNone/>
              <a:defRPr sz="2800" b="0" i="0" u="none" strike="noStrike" cap="none">
                <a:solidFill>
                  <a:srgbClr val="262626"/>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12"/>
          <p:cNvSpPr txBox="1">
            <a:spLocks noGrp="1"/>
          </p:cNvSpPr>
          <p:nvPr>
            <p:ph type="body" idx="1"/>
          </p:nvPr>
        </p:nvSpPr>
        <p:spPr>
          <a:xfrm rot="5400000">
            <a:off x="2838640" y="329755"/>
            <a:ext cx="4983480" cy="6198489"/>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2"/>
              </a:buClr>
              <a:buSzPts val="1800"/>
              <a:buFont typeface="Arial"/>
              <a:buChar char="•"/>
              <a:defRPr sz="1800" b="0" i="0" u="none" strike="noStrike" cap="none">
                <a:solidFill>
                  <a:srgbClr val="262626"/>
                </a:solidFill>
                <a:latin typeface="Cabin"/>
                <a:ea typeface="Cabin"/>
                <a:cs typeface="Cabin"/>
                <a:sym typeface="Cabin"/>
              </a:defRPr>
            </a:lvl1pPr>
            <a:lvl2pPr marL="914400" marR="0" lvl="1"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2pPr>
            <a:lvl3pPr marL="1371600" marR="0" lvl="2"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3pPr>
            <a:lvl4pPr marL="1828800" marR="0" lvl="3"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4pPr>
            <a:lvl5pPr marL="2286000" marR="0" lvl="4"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5pPr>
            <a:lvl6pPr marL="2743200" marR="0" lvl="5"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6pPr>
            <a:lvl7pPr marL="3200400" marR="0" lvl="6"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7pPr>
            <a:lvl8pPr marL="3657600" marR="0" lvl="7"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8pPr>
            <a:lvl9pPr marL="4114800" marR="0" lvl="8"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9pPr>
          </a:lstStyle>
          <a:p>
            <a:endParaRPr/>
          </a:p>
        </p:txBody>
      </p:sp>
      <p:sp>
        <p:nvSpPr>
          <p:cNvPr id="78" name="Google Shape;78;p12"/>
          <p:cNvSpPr txBox="1">
            <a:spLocks noGrp="1"/>
          </p:cNvSpPr>
          <p:nvPr>
            <p:ph type="dt" idx="10"/>
          </p:nvPr>
        </p:nvSpPr>
        <p:spPr>
          <a:xfrm>
            <a:off x="7821429" y="6238816"/>
            <a:ext cx="2753746" cy="323968"/>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050">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79" name="Google Shape;79;p12"/>
          <p:cNvSpPr txBox="1">
            <a:spLocks noGrp="1"/>
          </p:cNvSpPr>
          <p:nvPr>
            <p:ph type="ftr" idx="11"/>
          </p:nvPr>
        </p:nvSpPr>
        <p:spPr>
          <a:xfrm>
            <a:off x="1600200" y="6236208"/>
            <a:ext cx="5901189" cy="32004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50">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80" name="Google Shape;80;p12"/>
          <p:cNvSpPr>
            <a:spLocks noGrp="1"/>
          </p:cNvSpPr>
          <p:nvPr>
            <p:ph type="sldNum" idx="12"/>
          </p:nvPr>
        </p:nvSpPr>
        <p:spPr>
          <a:xfrm>
            <a:off x="10758922" y="62179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lvl1pPr marL="0" marR="0" lvl="0" indent="0" algn="ctr" rtl="0">
              <a:spcBef>
                <a:spcPts val="0"/>
              </a:spcBef>
              <a:buNone/>
              <a:defRPr sz="1100">
                <a:solidFill>
                  <a:srgbClr val="FFFFFF"/>
                </a:solidFill>
                <a:latin typeface="Cabin"/>
                <a:ea typeface="Cabin"/>
                <a:cs typeface="Cabin"/>
                <a:sym typeface="Cabin"/>
              </a:defRPr>
            </a:lvl1pPr>
            <a:lvl2pPr marL="0" marR="0" lvl="1" indent="0" algn="ctr" rtl="0">
              <a:spcBef>
                <a:spcPts val="0"/>
              </a:spcBef>
              <a:buNone/>
              <a:defRPr sz="1100">
                <a:solidFill>
                  <a:srgbClr val="FFFFFF"/>
                </a:solidFill>
                <a:latin typeface="Cabin"/>
                <a:ea typeface="Cabin"/>
                <a:cs typeface="Cabin"/>
                <a:sym typeface="Cabin"/>
              </a:defRPr>
            </a:lvl2pPr>
            <a:lvl3pPr marL="0" marR="0" lvl="2" indent="0" algn="ctr" rtl="0">
              <a:spcBef>
                <a:spcPts val="0"/>
              </a:spcBef>
              <a:buNone/>
              <a:defRPr sz="1100">
                <a:solidFill>
                  <a:srgbClr val="FFFFFF"/>
                </a:solidFill>
                <a:latin typeface="Cabin"/>
                <a:ea typeface="Cabin"/>
                <a:cs typeface="Cabin"/>
                <a:sym typeface="Cabin"/>
              </a:defRPr>
            </a:lvl3pPr>
            <a:lvl4pPr marL="0" marR="0" lvl="3" indent="0" algn="ctr" rtl="0">
              <a:spcBef>
                <a:spcPts val="0"/>
              </a:spcBef>
              <a:buNone/>
              <a:defRPr sz="1100">
                <a:solidFill>
                  <a:srgbClr val="FFFFFF"/>
                </a:solidFill>
                <a:latin typeface="Cabin"/>
                <a:ea typeface="Cabin"/>
                <a:cs typeface="Cabin"/>
                <a:sym typeface="Cabin"/>
              </a:defRPr>
            </a:lvl4pPr>
            <a:lvl5pPr marL="0" marR="0" lvl="4" indent="0" algn="ctr" rtl="0">
              <a:spcBef>
                <a:spcPts val="0"/>
              </a:spcBef>
              <a:buNone/>
              <a:defRPr sz="1100">
                <a:solidFill>
                  <a:srgbClr val="FFFFFF"/>
                </a:solidFill>
                <a:latin typeface="Cabin"/>
                <a:ea typeface="Cabin"/>
                <a:cs typeface="Cabin"/>
                <a:sym typeface="Cabin"/>
              </a:defRPr>
            </a:lvl5pPr>
            <a:lvl6pPr marL="0" marR="0" lvl="5" indent="0" algn="ctr" rtl="0">
              <a:spcBef>
                <a:spcPts val="0"/>
              </a:spcBef>
              <a:buNone/>
              <a:defRPr sz="1100">
                <a:solidFill>
                  <a:srgbClr val="FFFFFF"/>
                </a:solidFill>
                <a:latin typeface="Cabin"/>
                <a:ea typeface="Cabin"/>
                <a:cs typeface="Cabin"/>
                <a:sym typeface="Cabin"/>
              </a:defRPr>
            </a:lvl6pPr>
            <a:lvl7pPr marL="0" marR="0" lvl="6" indent="0" algn="ctr" rtl="0">
              <a:spcBef>
                <a:spcPts val="0"/>
              </a:spcBef>
              <a:buNone/>
              <a:defRPr sz="1100">
                <a:solidFill>
                  <a:srgbClr val="FFFFFF"/>
                </a:solidFill>
                <a:latin typeface="Cabin"/>
                <a:ea typeface="Cabin"/>
                <a:cs typeface="Cabin"/>
                <a:sym typeface="Cabin"/>
              </a:defRPr>
            </a:lvl7pPr>
            <a:lvl8pPr marL="0" marR="0" lvl="7" indent="0" algn="ctr" rtl="0">
              <a:spcBef>
                <a:spcPts val="0"/>
              </a:spcBef>
              <a:buNone/>
              <a:defRPr sz="1100">
                <a:solidFill>
                  <a:srgbClr val="FFFFFF"/>
                </a:solidFill>
                <a:latin typeface="Cabin"/>
                <a:ea typeface="Cabin"/>
                <a:cs typeface="Cabin"/>
                <a:sym typeface="Cabin"/>
              </a:defRPr>
            </a:lvl8pPr>
            <a:lvl9pPr marL="0" marR="0" lvl="8" indent="0" algn="ctr" rtl="0">
              <a:spcBef>
                <a:spcPts val="0"/>
              </a:spcBef>
              <a:buNone/>
              <a:defRPr sz="1100">
                <a:solidFill>
                  <a:srgbClr val="FFFFFF"/>
                </a:solidFill>
                <a:latin typeface="Cabin"/>
                <a:ea typeface="Cabin"/>
                <a:cs typeface="Cabin"/>
                <a:sym typeface="Cabin"/>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p:cNvSpPr>
            <a:spLocks noGrp="1"/>
          </p:cNvSpPr>
          <p:nvPr>
            <p:ph type="dt" sz="half" idx="10"/>
          </p:nvPr>
        </p:nvSpPr>
        <p:spPr/>
        <p:txBody>
          <a:bodyPr/>
          <a:lstStyle/>
          <a:p>
            <a:fld id="{4F7D4976-E339-4826-83B7-FBD03F55ECF8}" type="datetimeFigureOut">
              <a:rPr lang="en-US" dirty="0"/>
              <a:t>9/30/2018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t>‹#›</a:t>
            </a:fld>
            <a:endParaRPr lang="en-US" dirty="0"/>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494412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2231136" y="964692"/>
            <a:ext cx="7729728" cy="1188720"/>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lstStyle>
            <a:lvl1pPr marR="0" lvl="0" algn="ctr" rtl="0">
              <a:lnSpc>
                <a:spcPct val="90000"/>
              </a:lnSpc>
              <a:spcBef>
                <a:spcPts val="0"/>
              </a:spcBef>
              <a:spcAft>
                <a:spcPts val="0"/>
              </a:spcAft>
              <a:buClr>
                <a:srgbClr val="262626"/>
              </a:buClr>
              <a:buSzPts val="2800"/>
              <a:buFont typeface="Cabin"/>
              <a:buNone/>
              <a:defRPr sz="2800" b="0" i="0" u="none" strike="noStrike" cap="none">
                <a:solidFill>
                  <a:srgbClr val="262626"/>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Google Shape;19;p3"/>
          <p:cNvSpPr txBox="1">
            <a:spLocks noGrp="1"/>
          </p:cNvSpPr>
          <p:nvPr>
            <p:ph type="body" idx="1"/>
          </p:nvPr>
        </p:nvSpPr>
        <p:spPr>
          <a:xfrm>
            <a:off x="2231136" y="2638044"/>
            <a:ext cx="7729728" cy="3101983"/>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2"/>
              </a:buClr>
              <a:buSzPts val="1800"/>
              <a:buFont typeface="Arial"/>
              <a:buChar char="•"/>
              <a:defRPr sz="1800" b="0" i="0" u="none" strike="noStrike" cap="none">
                <a:solidFill>
                  <a:srgbClr val="262626"/>
                </a:solidFill>
                <a:latin typeface="Cabin"/>
                <a:ea typeface="Cabin"/>
                <a:cs typeface="Cabin"/>
                <a:sym typeface="Cabin"/>
              </a:defRPr>
            </a:lvl1pPr>
            <a:lvl2pPr marL="914400" marR="0" lvl="1"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2pPr>
            <a:lvl3pPr marL="1371600" marR="0" lvl="2"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3pPr>
            <a:lvl4pPr marL="1828800" marR="0" lvl="3"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4pPr>
            <a:lvl5pPr marL="2286000" marR="0" lvl="4"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5pPr>
            <a:lvl6pPr marL="2743200" marR="0" lvl="5"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6pPr>
            <a:lvl7pPr marL="3200400" marR="0" lvl="6"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7pPr>
            <a:lvl8pPr marL="3657600" marR="0" lvl="7"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8pPr>
            <a:lvl9pPr marL="4114800" marR="0" lvl="8"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9pPr>
          </a:lstStyle>
          <a:p>
            <a:endParaRPr/>
          </a:p>
        </p:txBody>
      </p:sp>
      <p:sp>
        <p:nvSpPr>
          <p:cNvPr id="20" name="Google Shape;20;p3"/>
          <p:cNvSpPr txBox="1">
            <a:spLocks noGrp="1"/>
          </p:cNvSpPr>
          <p:nvPr>
            <p:ph type="dt" idx="10"/>
          </p:nvPr>
        </p:nvSpPr>
        <p:spPr>
          <a:xfrm>
            <a:off x="7821429" y="6238816"/>
            <a:ext cx="2753746" cy="323968"/>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050" b="0" i="0" u="none" strike="noStrike" cap="none">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21" name="Google Shape;21;p3"/>
          <p:cNvSpPr txBox="1">
            <a:spLocks noGrp="1"/>
          </p:cNvSpPr>
          <p:nvPr>
            <p:ph type="ftr" idx="11"/>
          </p:nvPr>
        </p:nvSpPr>
        <p:spPr>
          <a:xfrm>
            <a:off x="1600200" y="6236208"/>
            <a:ext cx="5901189" cy="32004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50" b="0" i="0" u="none" strike="noStrike" cap="none">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22" name="Google Shape;22;p3"/>
          <p:cNvSpPr>
            <a:spLocks noGrp="1"/>
          </p:cNvSpPr>
          <p:nvPr>
            <p:ph type="sldNum" idx="12"/>
          </p:nvPr>
        </p:nvSpPr>
        <p:spPr>
          <a:xfrm>
            <a:off x="10758922" y="62179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lvl1pPr marL="0" marR="0" lvl="0" indent="0" algn="ctr" rtl="0">
              <a:spcBef>
                <a:spcPts val="0"/>
              </a:spcBef>
              <a:buNone/>
              <a:defRPr sz="1100" b="0" i="0" u="none" strike="noStrike" cap="none">
                <a:solidFill>
                  <a:srgbClr val="FFFFFF"/>
                </a:solidFill>
                <a:latin typeface="Cabin"/>
                <a:ea typeface="Cabin"/>
                <a:cs typeface="Cabin"/>
                <a:sym typeface="Cabin"/>
              </a:defRPr>
            </a:lvl1pPr>
            <a:lvl2pPr marL="0" marR="0" lvl="1" indent="0" algn="ctr" rtl="0">
              <a:spcBef>
                <a:spcPts val="0"/>
              </a:spcBef>
              <a:buNone/>
              <a:defRPr sz="1100" b="0" i="0" u="none" strike="noStrike" cap="none">
                <a:solidFill>
                  <a:srgbClr val="FFFFFF"/>
                </a:solidFill>
                <a:latin typeface="Cabin"/>
                <a:ea typeface="Cabin"/>
                <a:cs typeface="Cabin"/>
                <a:sym typeface="Cabin"/>
              </a:defRPr>
            </a:lvl2pPr>
            <a:lvl3pPr marL="0" marR="0" lvl="2" indent="0" algn="ctr" rtl="0">
              <a:spcBef>
                <a:spcPts val="0"/>
              </a:spcBef>
              <a:buNone/>
              <a:defRPr sz="1100" b="0" i="0" u="none" strike="noStrike" cap="none">
                <a:solidFill>
                  <a:srgbClr val="FFFFFF"/>
                </a:solidFill>
                <a:latin typeface="Cabin"/>
                <a:ea typeface="Cabin"/>
                <a:cs typeface="Cabin"/>
                <a:sym typeface="Cabin"/>
              </a:defRPr>
            </a:lvl3pPr>
            <a:lvl4pPr marL="0" marR="0" lvl="3" indent="0" algn="ctr" rtl="0">
              <a:spcBef>
                <a:spcPts val="0"/>
              </a:spcBef>
              <a:buNone/>
              <a:defRPr sz="1100" b="0" i="0" u="none" strike="noStrike" cap="none">
                <a:solidFill>
                  <a:srgbClr val="FFFFFF"/>
                </a:solidFill>
                <a:latin typeface="Cabin"/>
                <a:ea typeface="Cabin"/>
                <a:cs typeface="Cabin"/>
                <a:sym typeface="Cabin"/>
              </a:defRPr>
            </a:lvl4pPr>
            <a:lvl5pPr marL="0" marR="0" lvl="4" indent="0" algn="ctr" rtl="0">
              <a:spcBef>
                <a:spcPts val="0"/>
              </a:spcBef>
              <a:buNone/>
              <a:defRPr sz="1100" b="0" i="0" u="none" strike="noStrike" cap="none">
                <a:solidFill>
                  <a:srgbClr val="FFFFFF"/>
                </a:solidFill>
                <a:latin typeface="Cabin"/>
                <a:ea typeface="Cabin"/>
                <a:cs typeface="Cabin"/>
                <a:sym typeface="Cabin"/>
              </a:defRPr>
            </a:lvl5pPr>
            <a:lvl6pPr marL="0" marR="0" lvl="5" indent="0" algn="ctr" rtl="0">
              <a:spcBef>
                <a:spcPts val="0"/>
              </a:spcBef>
              <a:buNone/>
              <a:defRPr sz="1100" b="0" i="0" u="none" strike="noStrike" cap="none">
                <a:solidFill>
                  <a:srgbClr val="FFFFFF"/>
                </a:solidFill>
                <a:latin typeface="Cabin"/>
                <a:ea typeface="Cabin"/>
                <a:cs typeface="Cabin"/>
                <a:sym typeface="Cabin"/>
              </a:defRPr>
            </a:lvl6pPr>
            <a:lvl7pPr marL="0" marR="0" lvl="6" indent="0" algn="ctr" rtl="0">
              <a:spcBef>
                <a:spcPts val="0"/>
              </a:spcBef>
              <a:buNone/>
              <a:defRPr sz="1100" b="0" i="0" u="none" strike="noStrike" cap="none">
                <a:solidFill>
                  <a:srgbClr val="FFFFFF"/>
                </a:solidFill>
                <a:latin typeface="Cabin"/>
                <a:ea typeface="Cabin"/>
                <a:cs typeface="Cabin"/>
                <a:sym typeface="Cabin"/>
              </a:defRPr>
            </a:lvl7pPr>
            <a:lvl8pPr marL="0" marR="0" lvl="7" indent="0" algn="ctr" rtl="0">
              <a:spcBef>
                <a:spcPts val="0"/>
              </a:spcBef>
              <a:buNone/>
              <a:defRPr sz="1100" b="0" i="0" u="none" strike="noStrike" cap="none">
                <a:solidFill>
                  <a:srgbClr val="FFFFFF"/>
                </a:solidFill>
                <a:latin typeface="Cabin"/>
                <a:ea typeface="Cabin"/>
                <a:cs typeface="Cabin"/>
                <a:sym typeface="Cabin"/>
              </a:defRPr>
            </a:lvl8pPr>
            <a:lvl9pPr marL="0" marR="0" lvl="8" indent="0" algn="ctr" rtl="0">
              <a:spcBef>
                <a:spcPts val="0"/>
              </a:spcBef>
              <a:buNone/>
              <a:defRPr sz="1100" b="0" i="0" u="none" strike="noStrike" cap="none">
                <a:solidFill>
                  <a:srgbClr val="FFFFFF"/>
                </a:solidFill>
                <a:latin typeface="Cabin"/>
                <a:ea typeface="Cabin"/>
                <a:cs typeface="Cabin"/>
                <a:sym typeface="Cabin"/>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2231136" y="964692"/>
            <a:ext cx="7729728" cy="1188720"/>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lstStyle>
            <a:lvl1pPr marR="0" lvl="0" algn="ctr" rtl="0">
              <a:lnSpc>
                <a:spcPct val="90000"/>
              </a:lnSpc>
              <a:spcBef>
                <a:spcPts val="0"/>
              </a:spcBef>
              <a:spcAft>
                <a:spcPts val="0"/>
              </a:spcAft>
              <a:buClr>
                <a:srgbClr val="262626"/>
              </a:buClr>
              <a:buSzPts val="2800"/>
              <a:buFont typeface="Cabin"/>
              <a:buNone/>
              <a:defRPr sz="2800" b="0" i="0" u="none" strike="noStrike" cap="none">
                <a:solidFill>
                  <a:srgbClr val="262626"/>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Google Shape;25;p4"/>
          <p:cNvSpPr txBox="1">
            <a:spLocks noGrp="1"/>
          </p:cNvSpPr>
          <p:nvPr>
            <p:ph type="body" idx="1"/>
          </p:nvPr>
        </p:nvSpPr>
        <p:spPr>
          <a:xfrm>
            <a:off x="1581912" y="2638044"/>
            <a:ext cx="4271771" cy="3101982"/>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2"/>
              </a:buClr>
              <a:buSzPts val="1800"/>
              <a:buFont typeface="Arial"/>
              <a:buChar char="•"/>
              <a:defRPr sz="1800" b="0" i="0" u="none" strike="noStrike" cap="none">
                <a:solidFill>
                  <a:srgbClr val="262626"/>
                </a:solidFill>
                <a:latin typeface="Cabin"/>
                <a:ea typeface="Cabin"/>
                <a:cs typeface="Cabin"/>
                <a:sym typeface="Cabin"/>
              </a:defRPr>
            </a:lvl1pPr>
            <a:lvl2pPr marL="914400" marR="0" lvl="1"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2pPr>
            <a:lvl3pPr marL="1371600" marR="0" lvl="2"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3pPr>
            <a:lvl4pPr marL="1828800" marR="0" lvl="3"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4pPr>
            <a:lvl5pPr marL="2286000" marR="0" lvl="4"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5pPr>
            <a:lvl6pPr marL="2743200" marR="0" lvl="5"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6pPr>
            <a:lvl7pPr marL="3200400" marR="0" lvl="6"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7pPr>
            <a:lvl8pPr marL="3657600" marR="0" lvl="7"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8pPr>
            <a:lvl9pPr marL="4114800" marR="0" lvl="8"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9pPr>
          </a:lstStyle>
          <a:p>
            <a:endParaRPr/>
          </a:p>
        </p:txBody>
      </p:sp>
      <p:sp>
        <p:nvSpPr>
          <p:cNvPr id="26" name="Google Shape;26;p4"/>
          <p:cNvSpPr txBox="1">
            <a:spLocks noGrp="1"/>
          </p:cNvSpPr>
          <p:nvPr>
            <p:ph type="body" idx="2"/>
          </p:nvPr>
        </p:nvSpPr>
        <p:spPr>
          <a:xfrm>
            <a:off x="6338315" y="2638044"/>
            <a:ext cx="4270247" cy="3101982"/>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2"/>
              </a:buClr>
              <a:buSzPts val="1800"/>
              <a:buFont typeface="Arial"/>
              <a:buChar char="•"/>
              <a:defRPr sz="1800" b="0" i="0" u="none" strike="noStrike" cap="none">
                <a:solidFill>
                  <a:srgbClr val="262626"/>
                </a:solidFill>
                <a:latin typeface="Cabin"/>
                <a:ea typeface="Cabin"/>
                <a:cs typeface="Cabin"/>
                <a:sym typeface="Cabin"/>
              </a:defRPr>
            </a:lvl1pPr>
            <a:lvl2pPr marL="914400" marR="0" lvl="1"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2pPr>
            <a:lvl3pPr marL="1371600" marR="0" lvl="2"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3pPr>
            <a:lvl4pPr marL="1828800" marR="0" lvl="3"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4pPr>
            <a:lvl5pPr marL="2286000" marR="0" lvl="4"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5pPr>
            <a:lvl6pPr marL="2743200" marR="0" lvl="5"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6pPr>
            <a:lvl7pPr marL="3200400" marR="0" lvl="6"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7pPr>
            <a:lvl8pPr marL="3657600" marR="0" lvl="7"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8pPr>
            <a:lvl9pPr marL="4114800" marR="0" lvl="8"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9pPr>
          </a:lstStyle>
          <a:p>
            <a:endParaRPr/>
          </a:p>
        </p:txBody>
      </p:sp>
      <p:sp>
        <p:nvSpPr>
          <p:cNvPr id="27" name="Google Shape;27;p4"/>
          <p:cNvSpPr txBox="1">
            <a:spLocks noGrp="1"/>
          </p:cNvSpPr>
          <p:nvPr>
            <p:ph type="dt" idx="10"/>
          </p:nvPr>
        </p:nvSpPr>
        <p:spPr>
          <a:xfrm>
            <a:off x="7821429" y="6238816"/>
            <a:ext cx="2753746" cy="323968"/>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050" b="0" i="0" u="none" strike="noStrike" cap="none">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28" name="Google Shape;28;p4"/>
          <p:cNvSpPr txBox="1">
            <a:spLocks noGrp="1"/>
          </p:cNvSpPr>
          <p:nvPr>
            <p:ph type="ftr" idx="11"/>
          </p:nvPr>
        </p:nvSpPr>
        <p:spPr>
          <a:xfrm>
            <a:off x="1600200" y="6236208"/>
            <a:ext cx="5901189" cy="32004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50" b="0" i="0" u="none" strike="noStrike" cap="none">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29" name="Google Shape;29;p4"/>
          <p:cNvSpPr>
            <a:spLocks noGrp="1"/>
          </p:cNvSpPr>
          <p:nvPr>
            <p:ph type="sldNum" idx="12"/>
          </p:nvPr>
        </p:nvSpPr>
        <p:spPr>
          <a:xfrm>
            <a:off x="10758922" y="62179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lvl1pPr marL="0" marR="0" lvl="0" indent="0" algn="ctr" rtl="0">
              <a:spcBef>
                <a:spcPts val="0"/>
              </a:spcBef>
              <a:buNone/>
              <a:defRPr sz="1100" b="0" i="0" u="none" strike="noStrike" cap="none">
                <a:solidFill>
                  <a:srgbClr val="FFFFFF"/>
                </a:solidFill>
                <a:latin typeface="Cabin"/>
                <a:ea typeface="Cabin"/>
                <a:cs typeface="Cabin"/>
                <a:sym typeface="Cabin"/>
              </a:defRPr>
            </a:lvl1pPr>
            <a:lvl2pPr marL="0" marR="0" lvl="1" indent="0" algn="ctr" rtl="0">
              <a:spcBef>
                <a:spcPts val="0"/>
              </a:spcBef>
              <a:buNone/>
              <a:defRPr sz="1100" b="0" i="0" u="none" strike="noStrike" cap="none">
                <a:solidFill>
                  <a:srgbClr val="FFFFFF"/>
                </a:solidFill>
                <a:latin typeface="Cabin"/>
                <a:ea typeface="Cabin"/>
                <a:cs typeface="Cabin"/>
                <a:sym typeface="Cabin"/>
              </a:defRPr>
            </a:lvl2pPr>
            <a:lvl3pPr marL="0" marR="0" lvl="2" indent="0" algn="ctr" rtl="0">
              <a:spcBef>
                <a:spcPts val="0"/>
              </a:spcBef>
              <a:buNone/>
              <a:defRPr sz="1100" b="0" i="0" u="none" strike="noStrike" cap="none">
                <a:solidFill>
                  <a:srgbClr val="FFFFFF"/>
                </a:solidFill>
                <a:latin typeface="Cabin"/>
                <a:ea typeface="Cabin"/>
                <a:cs typeface="Cabin"/>
                <a:sym typeface="Cabin"/>
              </a:defRPr>
            </a:lvl3pPr>
            <a:lvl4pPr marL="0" marR="0" lvl="3" indent="0" algn="ctr" rtl="0">
              <a:spcBef>
                <a:spcPts val="0"/>
              </a:spcBef>
              <a:buNone/>
              <a:defRPr sz="1100" b="0" i="0" u="none" strike="noStrike" cap="none">
                <a:solidFill>
                  <a:srgbClr val="FFFFFF"/>
                </a:solidFill>
                <a:latin typeface="Cabin"/>
                <a:ea typeface="Cabin"/>
                <a:cs typeface="Cabin"/>
                <a:sym typeface="Cabin"/>
              </a:defRPr>
            </a:lvl4pPr>
            <a:lvl5pPr marL="0" marR="0" lvl="4" indent="0" algn="ctr" rtl="0">
              <a:spcBef>
                <a:spcPts val="0"/>
              </a:spcBef>
              <a:buNone/>
              <a:defRPr sz="1100" b="0" i="0" u="none" strike="noStrike" cap="none">
                <a:solidFill>
                  <a:srgbClr val="FFFFFF"/>
                </a:solidFill>
                <a:latin typeface="Cabin"/>
                <a:ea typeface="Cabin"/>
                <a:cs typeface="Cabin"/>
                <a:sym typeface="Cabin"/>
              </a:defRPr>
            </a:lvl5pPr>
            <a:lvl6pPr marL="0" marR="0" lvl="5" indent="0" algn="ctr" rtl="0">
              <a:spcBef>
                <a:spcPts val="0"/>
              </a:spcBef>
              <a:buNone/>
              <a:defRPr sz="1100" b="0" i="0" u="none" strike="noStrike" cap="none">
                <a:solidFill>
                  <a:srgbClr val="FFFFFF"/>
                </a:solidFill>
                <a:latin typeface="Cabin"/>
                <a:ea typeface="Cabin"/>
                <a:cs typeface="Cabin"/>
                <a:sym typeface="Cabin"/>
              </a:defRPr>
            </a:lvl6pPr>
            <a:lvl7pPr marL="0" marR="0" lvl="6" indent="0" algn="ctr" rtl="0">
              <a:spcBef>
                <a:spcPts val="0"/>
              </a:spcBef>
              <a:buNone/>
              <a:defRPr sz="1100" b="0" i="0" u="none" strike="noStrike" cap="none">
                <a:solidFill>
                  <a:srgbClr val="FFFFFF"/>
                </a:solidFill>
                <a:latin typeface="Cabin"/>
                <a:ea typeface="Cabin"/>
                <a:cs typeface="Cabin"/>
                <a:sym typeface="Cabin"/>
              </a:defRPr>
            </a:lvl7pPr>
            <a:lvl8pPr marL="0" marR="0" lvl="7" indent="0" algn="ctr" rtl="0">
              <a:spcBef>
                <a:spcPts val="0"/>
              </a:spcBef>
              <a:buNone/>
              <a:defRPr sz="1100" b="0" i="0" u="none" strike="noStrike" cap="none">
                <a:solidFill>
                  <a:srgbClr val="FFFFFF"/>
                </a:solidFill>
                <a:latin typeface="Cabin"/>
                <a:ea typeface="Cabin"/>
                <a:cs typeface="Cabin"/>
                <a:sym typeface="Cabin"/>
              </a:defRPr>
            </a:lvl8pPr>
            <a:lvl9pPr marL="0" marR="0" lvl="8" indent="0" algn="ctr" rtl="0">
              <a:spcBef>
                <a:spcPts val="0"/>
              </a:spcBef>
              <a:buNone/>
              <a:defRPr sz="1100" b="0" i="0" u="none" strike="noStrike" cap="none">
                <a:solidFill>
                  <a:srgbClr val="FFFFFF"/>
                </a:solidFill>
                <a:latin typeface="Cabin"/>
                <a:ea typeface="Cabin"/>
                <a:cs typeface="Cabin"/>
                <a:sym typeface="Cabin"/>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0"/>
        <p:cNvGrpSpPr/>
        <p:nvPr/>
      </p:nvGrpSpPr>
      <p:grpSpPr>
        <a:xfrm>
          <a:off x="0" y="0"/>
          <a:ext cx="0" cy="0"/>
          <a:chOff x="0" y="0"/>
          <a:chExt cx="0" cy="0"/>
        </a:xfrm>
      </p:grpSpPr>
      <p:sp>
        <p:nvSpPr>
          <p:cNvPr id="31" name="Google Shape;31;p5"/>
          <p:cNvSpPr txBox="1">
            <a:spLocks noGrp="1"/>
          </p:cNvSpPr>
          <p:nvPr>
            <p:ph type="title"/>
          </p:nvPr>
        </p:nvSpPr>
        <p:spPr>
          <a:xfrm>
            <a:off x="808523" y="2243828"/>
            <a:ext cx="4494998" cy="1134640"/>
          </a:xfrm>
          <a:prstGeom prst="rect">
            <a:avLst/>
          </a:prstGeom>
          <a:solidFill>
            <a:srgbClr val="FFFFFF"/>
          </a:solidFill>
          <a:ln w="9525" cap="flat" cmpd="sng">
            <a:solidFill>
              <a:srgbClr val="404040"/>
            </a:solidFill>
            <a:prstDash val="solid"/>
            <a:round/>
            <a:headEnd type="none" w="sm" len="sm"/>
            <a:tailEnd type="none" w="sm" len="sm"/>
          </a:ln>
        </p:spPr>
        <p:txBody>
          <a:bodyPr spcFirstLastPara="1" wrap="square" lIns="182875" tIns="182875" rIns="182875" bIns="182875" anchor="ctr" anchorCtr="1"/>
          <a:lstStyle>
            <a:lvl1pPr marR="0" lvl="0" algn="ctr" rtl="0">
              <a:lnSpc>
                <a:spcPct val="90000"/>
              </a:lnSpc>
              <a:spcBef>
                <a:spcPts val="0"/>
              </a:spcBef>
              <a:spcAft>
                <a:spcPts val="0"/>
              </a:spcAft>
              <a:buClr>
                <a:srgbClr val="262626"/>
              </a:buClr>
              <a:buSzPts val="2200"/>
              <a:buFont typeface="Cabin"/>
              <a:buNone/>
              <a:defRPr sz="2200" b="0" i="0" u="none" strike="noStrike" cap="none">
                <a:solidFill>
                  <a:srgbClr val="262626"/>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2" name="Google Shape;32;p5"/>
          <p:cNvSpPr>
            <a:spLocks noGrp="1"/>
          </p:cNvSpPr>
          <p:nvPr>
            <p:ph type="pic" idx="2"/>
          </p:nvPr>
        </p:nvSpPr>
        <p:spPr>
          <a:xfrm>
            <a:off x="6095999" y="0"/>
            <a:ext cx="6102097" cy="6858000"/>
          </a:xfrm>
          <a:prstGeom prst="rect">
            <a:avLst/>
          </a:prstGeom>
          <a:solidFill>
            <a:srgbClr val="D8D8D8"/>
          </a:solidFill>
          <a:ln>
            <a:noFill/>
          </a:ln>
        </p:spPr>
        <p:txBody>
          <a:bodyPr spcFirstLastPara="1" wrap="square" lIns="91425" tIns="45700" rIns="91425" bIns="45700" anchor="t" anchorCtr="0"/>
          <a:lstStyle>
            <a:lvl1pPr marR="0" lvl="0" algn="l" rtl="0">
              <a:lnSpc>
                <a:spcPct val="100000"/>
              </a:lnSpc>
              <a:spcBef>
                <a:spcPts val="1000"/>
              </a:spcBef>
              <a:spcAft>
                <a:spcPts val="0"/>
              </a:spcAft>
              <a:buClr>
                <a:schemeClr val="accent2"/>
              </a:buClr>
              <a:buSzPts val="3200"/>
              <a:buFont typeface="Arial"/>
              <a:buNone/>
              <a:defRPr sz="3200" b="0" i="0" u="none" strike="noStrike" cap="none">
                <a:solidFill>
                  <a:srgbClr val="7F7F7F"/>
                </a:solidFill>
                <a:latin typeface="Cabin"/>
                <a:ea typeface="Cabin"/>
                <a:cs typeface="Cabin"/>
                <a:sym typeface="Cabin"/>
              </a:defRPr>
            </a:lvl1pPr>
            <a:lvl2pPr marR="0" lvl="1" algn="l" rtl="0">
              <a:lnSpc>
                <a:spcPct val="100000"/>
              </a:lnSpc>
              <a:spcBef>
                <a:spcPts val="1000"/>
              </a:spcBef>
              <a:spcAft>
                <a:spcPts val="0"/>
              </a:spcAft>
              <a:buClr>
                <a:schemeClr val="accent2"/>
              </a:buClr>
              <a:buSzPts val="2800"/>
              <a:buFont typeface="Arial"/>
              <a:buNone/>
              <a:defRPr sz="2800" b="0" i="0" u="none" strike="noStrike" cap="none">
                <a:solidFill>
                  <a:srgbClr val="262626"/>
                </a:solidFill>
                <a:latin typeface="Cabin"/>
                <a:ea typeface="Cabin"/>
                <a:cs typeface="Cabin"/>
                <a:sym typeface="Cabin"/>
              </a:defRPr>
            </a:lvl2pPr>
            <a:lvl3pPr marR="0" lvl="2" algn="l" rtl="0">
              <a:lnSpc>
                <a:spcPct val="100000"/>
              </a:lnSpc>
              <a:spcBef>
                <a:spcPts val="1000"/>
              </a:spcBef>
              <a:spcAft>
                <a:spcPts val="0"/>
              </a:spcAft>
              <a:buClr>
                <a:schemeClr val="accent2"/>
              </a:buClr>
              <a:buSzPts val="2400"/>
              <a:buFont typeface="Arial"/>
              <a:buNone/>
              <a:defRPr sz="2400" b="0" i="0" u="none" strike="noStrike" cap="none">
                <a:solidFill>
                  <a:srgbClr val="262626"/>
                </a:solidFill>
                <a:latin typeface="Cabin"/>
                <a:ea typeface="Cabin"/>
                <a:cs typeface="Cabin"/>
                <a:sym typeface="Cabin"/>
              </a:defRPr>
            </a:lvl3pPr>
            <a:lvl4pPr marR="0" lvl="3" algn="l" rtl="0">
              <a:lnSpc>
                <a:spcPct val="100000"/>
              </a:lnSpc>
              <a:spcBef>
                <a:spcPts val="1000"/>
              </a:spcBef>
              <a:spcAft>
                <a:spcPts val="0"/>
              </a:spcAft>
              <a:buClr>
                <a:schemeClr val="accent2"/>
              </a:buClr>
              <a:buSzPts val="2000"/>
              <a:buFont typeface="Arial"/>
              <a:buNone/>
              <a:defRPr sz="2000" b="0" i="0" u="none" strike="noStrike" cap="none">
                <a:solidFill>
                  <a:srgbClr val="262626"/>
                </a:solidFill>
                <a:latin typeface="Cabin"/>
                <a:ea typeface="Cabin"/>
                <a:cs typeface="Cabin"/>
                <a:sym typeface="Cabin"/>
              </a:defRPr>
            </a:lvl4pPr>
            <a:lvl5pPr marR="0" lvl="4" algn="l" rtl="0">
              <a:lnSpc>
                <a:spcPct val="100000"/>
              </a:lnSpc>
              <a:spcBef>
                <a:spcPts val="1000"/>
              </a:spcBef>
              <a:spcAft>
                <a:spcPts val="0"/>
              </a:spcAft>
              <a:buClr>
                <a:schemeClr val="accent2"/>
              </a:buClr>
              <a:buSzPts val="2000"/>
              <a:buFont typeface="Arial"/>
              <a:buNone/>
              <a:defRPr sz="2000" b="0" i="0" u="none" strike="noStrike" cap="none">
                <a:solidFill>
                  <a:srgbClr val="262626"/>
                </a:solidFill>
                <a:latin typeface="Cabin"/>
                <a:ea typeface="Cabin"/>
                <a:cs typeface="Cabin"/>
                <a:sym typeface="Cabin"/>
              </a:defRPr>
            </a:lvl5pPr>
            <a:lvl6pPr marR="0" lvl="5" algn="l" rtl="0">
              <a:lnSpc>
                <a:spcPct val="100000"/>
              </a:lnSpc>
              <a:spcBef>
                <a:spcPts val="1000"/>
              </a:spcBef>
              <a:spcAft>
                <a:spcPts val="0"/>
              </a:spcAft>
              <a:buClr>
                <a:schemeClr val="accent2"/>
              </a:buClr>
              <a:buSzPts val="2000"/>
              <a:buFont typeface="Arial"/>
              <a:buNone/>
              <a:defRPr sz="2000" b="0" i="0" u="none" strike="noStrike" cap="none">
                <a:solidFill>
                  <a:schemeClr val="dk1"/>
                </a:solidFill>
                <a:latin typeface="Cabin"/>
                <a:ea typeface="Cabin"/>
                <a:cs typeface="Cabin"/>
                <a:sym typeface="Cabin"/>
              </a:defRPr>
            </a:lvl6pPr>
            <a:lvl7pPr marR="0" lvl="6" algn="l" rtl="0">
              <a:lnSpc>
                <a:spcPct val="100000"/>
              </a:lnSpc>
              <a:spcBef>
                <a:spcPts val="1000"/>
              </a:spcBef>
              <a:spcAft>
                <a:spcPts val="0"/>
              </a:spcAft>
              <a:buClr>
                <a:schemeClr val="accent2"/>
              </a:buClr>
              <a:buSzPts val="2000"/>
              <a:buFont typeface="Arial"/>
              <a:buNone/>
              <a:defRPr sz="2000" b="0" i="0" u="none" strike="noStrike" cap="none">
                <a:solidFill>
                  <a:schemeClr val="dk1"/>
                </a:solidFill>
                <a:latin typeface="Cabin"/>
                <a:ea typeface="Cabin"/>
                <a:cs typeface="Cabin"/>
                <a:sym typeface="Cabin"/>
              </a:defRPr>
            </a:lvl7pPr>
            <a:lvl8pPr marR="0" lvl="7" algn="l" rtl="0">
              <a:lnSpc>
                <a:spcPct val="100000"/>
              </a:lnSpc>
              <a:spcBef>
                <a:spcPts val="1000"/>
              </a:spcBef>
              <a:spcAft>
                <a:spcPts val="0"/>
              </a:spcAft>
              <a:buClr>
                <a:schemeClr val="accent2"/>
              </a:buClr>
              <a:buSzPts val="2000"/>
              <a:buFont typeface="Arial"/>
              <a:buNone/>
              <a:defRPr sz="2000" b="0" i="0" u="none" strike="noStrike" cap="none">
                <a:solidFill>
                  <a:schemeClr val="dk1"/>
                </a:solidFill>
                <a:latin typeface="Cabin"/>
                <a:ea typeface="Cabin"/>
                <a:cs typeface="Cabin"/>
                <a:sym typeface="Cabin"/>
              </a:defRPr>
            </a:lvl8pPr>
            <a:lvl9pPr marR="0" lvl="8" algn="l" rtl="0">
              <a:lnSpc>
                <a:spcPct val="100000"/>
              </a:lnSpc>
              <a:spcBef>
                <a:spcPts val="1000"/>
              </a:spcBef>
              <a:spcAft>
                <a:spcPts val="0"/>
              </a:spcAft>
              <a:buClr>
                <a:schemeClr val="accent2"/>
              </a:buClr>
              <a:buSzPts val="2000"/>
              <a:buFont typeface="Arial"/>
              <a:buNone/>
              <a:defRPr sz="2000" b="0" i="0" u="none" strike="noStrike" cap="none">
                <a:solidFill>
                  <a:schemeClr val="dk1"/>
                </a:solidFill>
                <a:latin typeface="Cabin"/>
                <a:ea typeface="Cabin"/>
                <a:cs typeface="Cabin"/>
                <a:sym typeface="Cabin"/>
              </a:defRPr>
            </a:lvl9pPr>
          </a:lstStyle>
          <a:p>
            <a:endParaRPr/>
          </a:p>
        </p:txBody>
      </p:sp>
      <p:sp>
        <p:nvSpPr>
          <p:cNvPr id="33" name="Google Shape;33;p5"/>
          <p:cNvSpPr txBox="1">
            <a:spLocks noGrp="1"/>
          </p:cNvSpPr>
          <p:nvPr>
            <p:ph type="body" idx="1"/>
          </p:nvPr>
        </p:nvSpPr>
        <p:spPr>
          <a:xfrm>
            <a:off x="1115568" y="3549918"/>
            <a:ext cx="3794760" cy="2194037"/>
          </a:xfrm>
          <a:prstGeom prst="rect">
            <a:avLst/>
          </a:prstGeom>
          <a:noFill/>
          <a:ln>
            <a:noFill/>
          </a:ln>
        </p:spPr>
        <p:txBody>
          <a:bodyPr spcFirstLastPara="1" wrap="square" lIns="91425" tIns="45700" rIns="91425" bIns="45700" anchor="t" anchorCtr="1"/>
          <a:lstStyle>
            <a:lvl1pPr marL="457200" marR="0" lvl="0" indent="-228600" algn="ctr" rtl="0">
              <a:lnSpc>
                <a:spcPct val="100000"/>
              </a:lnSpc>
              <a:spcBef>
                <a:spcPts val="1000"/>
              </a:spcBef>
              <a:spcAft>
                <a:spcPts val="0"/>
              </a:spcAft>
              <a:buClr>
                <a:schemeClr val="accent2"/>
              </a:buClr>
              <a:buSzPts val="1500"/>
              <a:buFont typeface="Arial"/>
              <a:buNone/>
              <a:defRPr sz="1500" b="0" i="0" u="none" strike="noStrike" cap="none">
                <a:solidFill>
                  <a:schemeClr val="dk1"/>
                </a:solidFill>
                <a:latin typeface="Cabin"/>
                <a:ea typeface="Cabin"/>
                <a:cs typeface="Cabin"/>
                <a:sym typeface="Cabin"/>
              </a:defRPr>
            </a:lvl1pPr>
            <a:lvl2pPr marL="914400" marR="0" lvl="1" indent="-228600" algn="l" rtl="0">
              <a:lnSpc>
                <a:spcPct val="100000"/>
              </a:lnSpc>
              <a:spcBef>
                <a:spcPts val="1000"/>
              </a:spcBef>
              <a:spcAft>
                <a:spcPts val="0"/>
              </a:spcAft>
              <a:buClr>
                <a:schemeClr val="accent2"/>
              </a:buClr>
              <a:buSzPts val="1400"/>
              <a:buFont typeface="Arial"/>
              <a:buNone/>
              <a:defRPr sz="1400" b="0" i="0" u="none" strike="noStrike" cap="none">
                <a:solidFill>
                  <a:srgbClr val="262626"/>
                </a:solidFill>
                <a:latin typeface="Cabin"/>
                <a:ea typeface="Cabin"/>
                <a:cs typeface="Cabin"/>
                <a:sym typeface="Cabin"/>
              </a:defRPr>
            </a:lvl2pPr>
            <a:lvl3pPr marL="1371600" marR="0" lvl="2" indent="-228600" algn="l" rtl="0">
              <a:lnSpc>
                <a:spcPct val="100000"/>
              </a:lnSpc>
              <a:spcBef>
                <a:spcPts val="1000"/>
              </a:spcBef>
              <a:spcAft>
                <a:spcPts val="0"/>
              </a:spcAft>
              <a:buClr>
                <a:schemeClr val="accent2"/>
              </a:buClr>
              <a:buSzPts val="1200"/>
              <a:buFont typeface="Arial"/>
              <a:buNone/>
              <a:defRPr sz="1200" b="0" i="0" u="none" strike="noStrike" cap="none">
                <a:solidFill>
                  <a:srgbClr val="262626"/>
                </a:solidFill>
                <a:latin typeface="Cabin"/>
                <a:ea typeface="Cabin"/>
                <a:cs typeface="Cabin"/>
                <a:sym typeface="Cabin"/>
              </a:defRPr>
            </a:lvl3pPr>
            <a:lvl4pPr marL="1828800" marR="0" lvl="3" indent="-228600" algn="l" rtl="0">
              <a:lnSpc>
                <a:spcPct val="100000"/>
              </a:lnSpc>
              <a:spcBef>
                <a:spcPts val="1000"/>
              </a:spcBef>
              <a:spcAft>
                <a:spcPts val="0"/>
              </a:spcAft>
              <a:buClr>
                <a:schemeClr val="accent2"/>
              </a:buClr>
              <a:buSzPts val="1000"/>
              <a:buFont typeface="Arial"/>
              <a:buNone/>
              <a:defRPr sz="1000" b="0" i="0" u="none" strike="noStrike" cap="none">
                <a:solidFill>
                  <a:srgbClr val="262626"/>
                </a:solidFill>
                <a:latin typeface="Cabin"/>
                <a:ea typeface="Cabin"/>
                <a:cs typeface="Cabin"/>
                <a:sym typeface="Cabin"/>
              </a:defRPr>
            </a:lvl4pPr>
            <a:lvl5pPr marL="2286000" marR="0" lvl="4" indent="-228600" algn="l" rtl="0">
              <a:lnSpc>
                <a:spcPct val="100000"/>
              </a:lnSpc>
              <a:spcBef>
                <a:spcPts val="1000"/>
              </a:spcBef>
              <a:spcAft>
                <a:spcPts val="0"/>
              </a:spcAft>
              <a:buClr>
                <a:schemeClr val="accent2"/>
              </a:buClr>
              <a:buSzPts val="1000"/>
              <a:buFont typeface="Arial"/>
              <a:buNone/>
              <a:defRPr sz="1000" b="0" i="0" u="none" strike="noStrike" cap="none">
                <a:solidFill>
                  <a:srgbClr val="262626"/>
                </a:solidFill>
                <a:latin typeface="Cabin"/>
                <a:ea typeface="Cabin"/>
                <a:cs typeface="Cabin"/>
                <a:sym typeface="Cabin"/>
              </a:defRPr>
            </a:lvl5pPr>
            <a:lvl6pPr marL="2743200" marR="0" lvl="5" indent="-228600" algn="l" rtl="0">
              <a:lnSpc>
                <a:spcPct val="100000"/>
              </a:lnSpc>
              <a:spcBef>
                <a:spcPts val="1000"/>
              </a:spcBef>
              <a:spcAft>
                <a:spcPts val="0"/>
              </a:spcAft>
              <a:buClr>
                <a:schemeClr val="accent2"/>
              </a:buClr>
              <a:buSzPts val="1000"/>
              <a:buFont typeface="Arial"/>
              <a:buNone/>
              <a:defRPr sz="1000" b="0" i="0" u="none" strike="noStrike" cap="none">
                <a:solidFill>
                  <a:schemeClr val="dk1"/>
                </a:solidFill>
                <a:latin typeface="Cabin"/>
                <a:ea typeface="Cabin"/>
                <a:cs typeface="Cabin"/>
                <a:sym typeface="Cabin"/>
              </a:defRPr>
            </a:lvl6pPr>
            <a:lvl7pPr marL="3200400" marR="0" lvl="6" indent="-228600" algn="l" rtl="0">
              <a:lnSpc>
                <a:spcPct val="100000"/>
              </a:lnSpc>
              <a:spcBef>
                <a:spcPts val="1000"/>
              </a:spcBef>
              <a:spcAft>
                <a:spcPts val="0"/>
              </a:spcAft>
              <a:buClr>
                <a:schemeClr val="accent2"/>
              </a:buClr>
              <a:buSzPts val="1000"/>
              <a:buFont typeface="Arial"/>
              <a:buNone/>
              <a:defRPr sz="1000" b="0" i="0" u="none" strike="noStrike" cap="none">
                <a:solidFill>
                  <a:schemeClr val="dk1"/>
                </a:solidFill>
                <a:latin typeface="Cabin"/>
                <a:ea typeface="Cabin"/>
                <a:cs typeface="Cabin"/>
                <a:sym typeface="Cabin"/>
              </a:defRPr>
            </a:lvl7pPr>
            <a:lvl8pPr marL="3657600" marR="0" lvl="7" indent="-228600" algn="l" rtl="0">
              <a:lnSpc>
                <a:spcPct val="100000"/>
              </a:lnSpc>
              <a:spcBef>
                <a:spcPts val="1000"/>
              </a:spcBef>
              <a:spcAft>
                <a:spcPts val="0"/>
              </a:spcAft>
              <a:buClr>
                <a:schemeClr val="accent2"/>
              </a:buClr>
              <a:buSzPts val="1000"/>
              <a:buFont typeface="Arial"/>
              <a:buNone/>
              <a:defRPr sz="1000" b="0" i="0" u="none" strike="noStrike" cap="none">
                <a:solidFill>
                  <a:schemeClr val="dk1"/>
                </a:solidFill>
                <a:latin typeface="Cabin"/>
                <a:ea typeface="Cabin"/>
                <a:cs typeface="Cabin"/>
                <a:sym typeface="Cabin"/>
              </a:defRPr>
            </a:lvl8pPr>
            <a:lvl9pPr marL="4114800" marR="0" lvl="8" indent="-228600" algn="l" rtl="0">
              <a:lnSpc>
                <a:spcPct val="100000"/>
              </a:lnSpc>
              <a:spcBef>
                <a:spcPts val="1000"/>
              </a:spcBef>
              <a:spcAft>
                <a:spcPts val="0"/>
              </a:spcAft>
              <a:buClr>
                <a:schemeClr val="accent2"/>
              </a:buClr>
              <a:buSzPts val="1000"/>
              <a:buFont typeface="Arial"/>
              <a:buNone/>
              <a:defRPr sz="1000" b="0" i="0" u="none" strike="noStrike" cap="none">
                <a:solidFill>
                  <a:schemeClr val="dk1"/>
                </a:solidFill>
                <a:latin typeface="Cabin"/>
                <a:ea typeface="Cabin"/>
                <a:cs typeface="Cabin"/>
                <a:sym typeface="Cabin"/>
              </a:defRPr>
            </a:lvl9pPr>
          </a:lstStyle>
          <a:p>
            <a:endParaRPr/>
          </a:p>
        </p:txBody>
      </p:sp>
      <p:sp>
        <p:nvSpPr>
          <p:cNvPr id="34" name="Google Shape;34;p5"/>
          <p:cNvSpPr txBox="1">
            <a:spLocks noGrp="1"/>
          </p:cNvSpPr>
          <p:nvPr>
            <p:ph type="dt" idx="10"/>
          </p:nvPr>
        </p:nvSpPr>
        <p:spPr>
          <a:xfrm>
            <a:off x="7821429" y="6238816"/>
            <a:ext cx="2753746" cy="323968"/>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050" b="0" i="0" u="none" strike="noStrike" cap="none">
                <a:solidFill>
                  <a:srgbClr val="FFFFFF"/>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35" name="Google Shape;35;p5"/>
          <p:cNvSpPr txBox="1">
            <a:spLocks noGrp="1"/>
          </p:cNvSpPr>
          <p:nvPr>
            <p:ph type="ftr" idx="11"/>
          </p:nvPr>
        </p:nvSpPr>
        <p:spPr>
          <a:xfrm>
            <a:off x="804672" y="6236208"/>
            <a:ext cx="5124797" cy="32004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50" b="0" i="0" u="none" strike="noStrike" cap="none">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36" name="Google Shape;36;p5"/>
          <p:cNvSpPr>
            <a:spLocks noGrp="1"/>
          </p:cNvSpPr>
          <p:nvPr>
            <p:ph type="sldNum" idx="12"/>
          </p:nvPr>
        </p:nvSpPr>
        <p:spPr>
          <a:xfrm>
            <a:off x="10758922" y="62179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lvl1pPr marL="0" marR="0" lvl="0" indent="0" algn="ctr" rtl="0">
              <a:spcBef>
                <a:spcPts val="0"/>
              </a:spcBef>
              <a:buNone/>
              <a:defRPr sz="1100" b="0" i="0" u="none" strike="noStrike" cap="none">
                <a:solidFill>
                  <a:srgbClr val="FFFFFF"/>
                </a:solidFill>
                <a:latin typeface="Cabin"/>
                <a:ea typeface="Cabin"/>
                <a:cs typeface="Cabin"/>
                <a:sym typeface="Cabin"/>
              </a:defRPr>
            </a:lvl1pPr>
            <a:lvl2pPr marL="0" marR="0" lvl="1" indent="0" algn="ctr" rtl="0">
              <a:spcBef>
                <a:spcPts val="0"/>
              </a:spcBef>
              <a:buNone/>
              <a:defRPr sz="1100" b="0" i="0" u="none" strike="noStrike" cap="none">
                <a:solidFill>
                  <a:srgbClr val="FFFFFF"/>
                </a:solidFill>
                <a:latin typeface="Cabin"/>
                <a:ea typeface="Cabin"/>
                <a:cs typeface="Cabin"/>
                <a:sym typeface="Cabin"/>
              </a:defRPr>
            </a:lvl2pPr>
            <a:lvl3pPr marL="0" marR="0" lvl="2" indent="0" algn="ctr" rtl="0">
              <a:spcBef>
                <a:spcPts val="0"/>
              </a:spcBef>
              <a:buNone/>
              <a:defRPr sz="1100" b="0" i="0" u="none" strike="noStrike" cap="none">
                <a:solidFill>
                  <a:srgbClr val="FFFFFF"/>
                </a:solidFill>
                <a:latin typeface="Cabin"/>
                <a:ea typeface="Cabin"/>
                <a:cs typeface="Cabin"/>
                <a:sym typeface="Cabin"/>
              </a:defRPr>
            </a:lvl3pPr>
            <a:lvl4pPr marL="0" marR="0" lvl="3" indent="0" algn="ctr" rtl="0">
              <a:spcBef>
                <a:spcPts val="0"/>
              </a:spcBef>
              <a:buNone/>
              <a:defRPr sz="1100" b="0" i="0" u="none" strike="noStrike" cap="none">
                <a:solidFill>
                  <a:srgbClr val="FFFFFF"/>
                </a:solidFill>
                <a:latin typeface="Cabin"/>
                <a:ea typeface="Cabin"/>
                <a:cs typeface="Cabin"/>
                <a:sym typeface="Cabin"/>
              </a:defRPr>
            </a:lvl4pPr>
            <a:lvl5pPr marL="0" marR="0" lvl="4" indent="0" algn="ctr" rtl="0">
              <a:spcBef>
                <a:spcPts val="0"/>
              </a:spcBef>
              <a:buNone/>
              <a:defRPr sz="1100" b="0" i="0" u="none" strike="noStrike" cap="none">
                <a:solidFill>
                  <a:srgbClr val="FFFFFF"/>
                </a:solidFill>
                <a:latin typeface="Cabin"/>
                <a:ea typeface="Cabin"/>
                <a:cs typeface="Cabin"/>
                <a:sym typeface="Cabin"/>
              </a:defRPr>
            </a:lvl5pPr>
            <a:lvl6pPr marL="0" marR="0" lvl="5" indent="0" algn="ctr" rtl="0">
              <a:spcBef>
                <a:spcPts val="0"/>
              </a:spcBef>
              <a:buNone/>
              <a:defRPr sz="1100" b="0" i="0" u="none" strike="noStrike" cap="none">
                <a:solidFill>
                  <a:srgbClr val="FFFFFF"/>
                </a:solidFill>
                <a:latin typeface="Cabin"/>
                <a:ea typeface="Cabin"/>
                <a:cs typeface="Cabin"/>
                <a:sym typeface="Cabin"/>
              </a:defRPr>
            </a:lvl6pPr>
            <a:lvl7pPr marL="0" marR="0" lvl="6" indent="0" algn="ctr" rtl="0">
              <a:spcBef>
                <a:spcPts val="0"/>
              </a:spcBef>
              <a:buNone/>
              <a:defRPr sz="1100" b="0" i="0" u="none" strike="noStrike" cap="none">
                <a:solidFill>
                  <a:srgbClr val="FFFFFF"/>
                </a:solidFill>
                <a:latin typeface="Cabin"/>
                <a:ea typeface="Cabin"/>
                <a:cs typeface="Cabin"/>
                <a:sym typeface="Cabin"/>
              </a:defRPr>
            </a:lvl7pPr>
            <a:lvl8pPr marL="0" marR="0" lvl="7" indent="0" algn="ctr" rtl="0">
              <a:spcBef>
                <a:spcPts val="0"/>
              </a:spcBef>
              <a:buNone/>
              <a:defRPr sz="1100" b="0" i="0" u="none" strike="noStrike" cap="none">
                <a:solidFill>
                  <a:srgbClr val="FFFFFF"/>
                </a:solidFill>
                <a:latin typeface="Cabin"/>
                <a:ea typeface="Cabin"/>
                <a:cs typeface="Cabin"/>
                <a:sym typeface="Cabin"/>
              </a:defRPr>
            </a:lvl8pPr>
            <a:lvl9pPr marL="0" marR="0" lvl="8" indent="0" algn="ctr" rtl="0">
              <a:spcBef>
                <a:spcPts val="0"/>
              </a:spcBef>
              <a:buNone/>
              <a:defRPr sz="1100" b="0" i="0" u="none" strike="noStrike" cap="none">
                <a:solidFill>
                  <a:srgbClr val="FFFFFF"/>
                </a:solidFill>
                <a:latin typeface="Cabin"/>
                <a:ea typeface="Cabin"/>
                <a:cs typeface="Cabin"/>
                <a:sym typeface="Cabin"/>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6"/>
        <p:cNvGrpSpPr/>
        <p:nvPr/>
      </p:nvGrpSpPr>
      <p:grpSpPr>
        <a:xfrm>
          <a:off x="0" y="0"/>
          <a:ext cx="0" cy="0"/>
          <a:chOff x="0" y="0"/>
          <a:chExt cx="0" cy="0"/>
        </a:xfrm>
      </p:grpSpPr>
      <p:sp>
        <p:nvSpPr>
          <p:cNvPr id="47" name="Google Shape;47;p7"/>
          <p:cNvSpPr txBox="1">
            <a:spLocks noGrp="1"/>
          </p:cNvSpPr>
          <p:nvPr>
            <p:ph type="title"/>
          </p:nvPr>
        </p:nvSpPr>
        <p:spPr>
          <a:xfrm>
            <a:off x="2231136" y="964692"/>
            <a:ext cx="7729728" cy="1188720"/>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lstStyle>
            <a:lvl1pPr marR="0" lvl="0" algn="ctr" rtl="0">
              <a:lnSpc>
                <a:spcPct val="90000"/>
              </a:lnSpc>
              <a:spcBef>
                <a:spcPts val="0"/>
              </a:spcBef>
              <a:spcAft>
                <a:spcPts val="0"/>
              </a:spcAft>
              <a:buClr>
                <a:srgbClr val="262626"/>
              </a:buClr>
              <a:buSzPts val="2800"/>
              <a:buFont typeface="Cabin"/>
              <a:buNone/>
              <a:defRPr sz="2800" b="0" i="0" u="none" strike="noStrike" cap="none">
                <a:solidFill>
                  <a:srgbClr val="262626"/>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8" name="Google Shape;48;p7"/>
          <p:cNvSpPr txBox="1">
            <a:spLocks noGrp="1"/>
          </p:cNvSpPr>
          <p:nvPr>
            <p:ph type="dt" idx="10"/>
          </p:nvPr>
        </p:nvSpPr>
        <p:spPr>
          <a:xfrm>
            <a:off x="7821429" y="6238816"/>
            <a:ext cx="2753746" cy="323968"/>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050">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49" name="Google Shape;49;p7"/>
          <p:cNvSpPr txBox="1">
            <a:spLocks noGrp="1"/>
          </p:cNvSpPr>
          <p:nvPr>
            <p:ph type="ftr" idx="11"/>
          </p:nvPr>
        </p:nvSpPr>
        <p:spPr>
          <a:xfrm>
            <a:off x="1600200" y="6236208"/>
            <a:ext cx="5901189" cy="32004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50">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50" name="Google Shape;50;p7"/>
          <p:cNvSpPr>
            <a:spLocks noGrp="1"/>
          </p:cNvSpPr>
          <p:nvPr>
            <p:ph type="sldNum" idx="12"/>
          </p:nvPr>
        </p:nvSpPr>
        <p:spPr>
          <a:xfrm>
            <a:off x="10758922" y="62179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lvl1pPr marL="0" marR="0" lvl="0" indent="0" algn="ctr" rtl="0">
              <a:spcBef>
                <a:spcPts val="0"/>
              </a:spcBef>
              <a:buNone/>
              <a:defRPr sz="1100">
                <a:solidFill>
                  <a:srgbClr val="FFFFFF"/>
                </a:solidFill>
                <a:latin typeface="Cabin"/>
                <a:ea typeface="Cabin"/>
                <a:cs typeface="Cabin"/>
                <a:sym typeface="Cabin"/>
              </a:defRPr>
            </a:lvl1pPr>
            <a:lvl2pPr marL="0" marR="0" lvl="1" indent="0" algn="ctr" rtl="0">
              <a:spcBef>
                <a:spcPts val="0"/>
              </a:spcBef>
              <a:buNone/>
              <a:defRPr sz="1100">
                <a:solidFill>
                  <a:srgbClr val="FFFFFF"/>
                </a:solidFill>
                <a:latin typeface="Cabin"/>
                <a:ea typeface="Cabin"/>
                <a:cs typeface="Cabin"/>
                <a:sym typeface="Cabin"/>
              </a:defRPr>
            </a:lvl2pPr>
            <a:lvl3pPr marL="0" marR="0" lvl="2" indent="0" algn="ctr" rtl="0">
              <a:spcBef>
                <a:spcPts val="0"/>
              </a:spcBef>
              <a:buNone/>
              <a:defRPr sz="1100">
                <a:solidFill>
                  <a:srgbClr val="FFFFFF"/>
                </a:solidFill>
                <a:latin typeface="Cabin"/>
                <a:ea typeface="Cabin"/>
                <a:cs typeface="Cabin"/>
                <a:sym typeface="Cabin"/>
              </a:defRPr>
            </a:lvl3pPr>
            <a:lvl4pPr marL="0" marR="0" lvl="3" indent="0" algn="ctr" rtl="0">
              <a:spcBef>
                <a:spcPts val="0"/>
              </a:spcBef>
              <a:buNone/>
              <a:defRPr sz="1100">
                <a:solidFill>
                  <a:srgbClr val="FFFFFF"/>
                </a:solidFill>
                <a:latin typeface="Cabin"/>
                <a:ea typeface="Cabin"/>
                <a:cs typeface="Cabin"/>
                <a:sym typeface="Cabin"/>
              </a:defRPr>
            </a:lvl4pPr>
            <a:lvl5pPr marL="0" marR="0" lvl="4" indent="0" algn="ctr" rtl="0">
              <a:spcBef>
                <a:spcPts val="0"/>
              </a:spcBef>
              <a:buNone/>
              <a:defRPr sz="1100">
                <a:solidFill>
                  <a:srgbClr val="FFFFFF"/>
                </a:solidFill>
                <a:latin typeface="Cabin"/>
                <a:ea typeface="Cabin"/>
                <a:cs typeface="Cabin"/>
                <a:sym typeface="Cabin"/>
              </a:defRPr>
            </a:lvl5pPr>
            <a:lvl6pPr marL="0" marR="0" lvl="5" indent="0" algn="ctr" rtl="0">
              <a:spcBef>
                <a:spcPts val="0"/>
              </a:spcBef>
              <a:buNone/>
              <a:defRPr sz="1100">
                <a:solidFill>
                  <a:srgbClr val="FFFFFF"/>
                </a:solidFill>
                <a:latin typeface="Cabin"/>
                <a:ea typeface="Cabin"/>
                <a:cs typeface="Cabin"/>
                <a:sym typeface="Cabin"/>
              </a:defRPr>
            </a:lvl6pPr>
            <a:lvl7pPr marL="0" marR="0" lvl="6" indent="0" algn="ctr" rtl="0">
              <a:spcBef>
                <a:spcPts val="0"/>
              </a:spcBef>
              <a:buNone/>
              <a:defRPr sz="1100">
                <a:solidFill>
                  <a:srgbClr val="FFFFFF"/>
                </a:solidFill>
                <a:latin typeface="Cabin"/>
                <a:ea typeface="Cabin"/>
                <a:cs typeface="Cabin"/>
                <a:sym typeface="Cabin"/>
              </a:defRPr>
            </a:lvl7pPr>
            <a:lvl8pPr marL="0" marR="0" lvl="7" indent="0" algn="ctr" rtl="0">
              <a:spcBef>
                <a:spcPts val="0"/>
              </a:spcBef>
              <a:buNone/>
              <a:defRPr sz="1100">
                <a:solidFill>
                  <a:srgbClr val="FFFFFF"/>
                </a:solidFill>
                <a:latin typeface="Cabin"/>
                <a:ea typeface="Cabin"/>
                <a:cs typeface="Cabin"/>
                <a:sym typeface="Cabin"/>
              </a:defRPr>
            </a:lvl8pPr>
            <a:lvl9pPr marL="0" marR="0" lvl="8" indent="0" algn="ctr" rtl="0">
              <a:spcBef>
                <a:spcPts val="0"/>
              </a:spcBef>
              <a:buNone/>
              <a:defRPr sz="1100">
                <a:solidFill>
                  <a:srgbClr val="FFFFFF"/>
                </a:solidFill>
                <a:latin typeface="Cabin"/>
                <a:ea typeface="Cabin"/>
                <a:cs typeface="Cabin"/>
                <a:sym typeface="Cabin"/>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1"/>
        <p:cNvGrpSpPr/>
        <p:nvPr/>
      </p:nvGrpSpPr>
      <p:grpSpPr>
        <a:xfrm>
          <a:off x="0" y="0"/>
          <a:ext cx="0" cy="0"/>
          <a:chOff x="0" y="0"/>
          <a:chExt cx="0" cy="0"/>
        </a:xfrm>
      </p:grpSpPr>
      <p:sp>
        <p:nvSpPr>
          <p:cNvPr id="52" name="Google Shape;52;p8"/>
          <p:cNvSpPr txBox="1">
            <a:spLocks noGrp="1"/>
          </p:cNvSpPr>
          <p:nvPr>
            <p:ph type="title"/>
          </p:nvPr>
        </p:nvSpPr>
        <p:spPr>
          <a:xfrm>
            <a:off x="1600200" y="2386744"/>
            <a:ext cx="8991600" cy="1645920"/>
          </a:xfrm>
          <a:prstGeom prst="rect">
            <a:avLst/>
          </a:prstGeom>
          <a:solidFill>
            <a:srgbClr val="FFFFFF"/>
          </a:solidFill>
          <a:ln w="38100" cap="flat" cmpd="sng">
            <a:solidFill>
              <a:srgbClr val="404040"/>
            </a:solidFill>
            <a:prstDash val="solid"/>
            <a:round/>
            <a:headEnd type="none" w="sm" len="sm"/>
            <a:tailEnd type="none" w="sm" len="sm"/>
          </a:ln>
        </p:spPr>
        <p:txBody>
          <a:bodyPr spcFirstLastPara="1" wrap="square" lIns="274300" tIns="182875" rIns="274300" bIns="182875" anchor="ctr" anchorCtr="1"/>
          <a:lstStyle>
            <a:lvl1pPr marR="0" lvl="0" algn="ctr" rtl="0">
              <a:lnSpc>
                <a:spcPct val="90000"/>
              </a:lnSpc>
              <a:spcBef>
                <a:spcPts val="0"/>
              </a:spcBef>
              <a:spcAft>
                <a:spcPts val="0"/>
              </a:spcAft>
              <a:buClr>
                <a:srgbClr val="262626"/>
              </a:buClr>
              <a:buSzPts val="3800"/>
              <a:buFont typeface="Cabin"/>
              <a:buNone/>
              <a:defRPr sz="3800" b="0" i="0" u="none" strike="noStrike" cap="none">
                <a:solidFill>
                  <a:srgbClr val="262626"/>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3" name="Google Shape;53;p8"/>
          <p:cNvSpPr txBox="1">
            <a:spLocks noGrp="1"/>
          </p:cNvSpPr>
          <p:nvPr>
            <p:ph type="body" idx="1"/>
          </p:nvPr>
        </p:nvSpPr>
        <p:spPr>
          <a:xfrm>
            <a:off x="2695194" y="4352465"/>
            <a:ext cx="6801612" cy="1265082"/>
          </a:xfrm>
          <a:prstGeom prst="rect">
            <a:avLst/>
          </a:prstGeom>
          <a:noFill/>
          <a:ln>
            <a:noFill/>
          </a:ln>
        </p:spPr>
        <p:txBody>
          <a:bodyPr spcFirstLastPara="1" wrap="square" lIns="91425" tIns="45700" rIns="91425" bIns="45700" anchor="t" anchorCtr="1"/>
          <a:lstStyle>
            <a:lvl1pPr marL="457200" marR="0" lvl="0" indent="-228600" algn="l" rtl="0">
              <a:lnSpc>
                <a:spcPct val="100000"/>
              </a:lnSpc>
              <a:spcBef>
                <a:spcPts val="1000"/>
              </a:spcBef>
              <a:spcAft>
                <a:spcPts val="0"/>
              </a:spcAft>
              <a:buClr>
                <a:schemeClr val="accent2"/>
              </a:buClr>
              <a:buSzPts val="2000"/>
              <a:buFont typeface="Arial"/>
              <a:buNone/>
              <a:defRPr sz="2000" b="0" i="0" u="none" strike="noStrike" cap="none">
                <a:solidFill>
                  <a:schemeClr val="dk1"/>
                </a:solidFill>
                <a:latin typeface="Cabin"/>
                <a:ea typeface="Cabin"/>
                <a:cs typeface="Cabin"/>
                <a:sym typeface="Cabin"/>
              </a:defRPr>
            </a:lvl1pPr>
            <a:lvl2pPr marL="914400" marR="0" lvl="1" indent="-228600" algn="l" rtl="0">
              <a:lnSpc>
                <a:spcPct val="100000"/>
              </a:lnSpc>
              <a:spcBef>
                <a:spcPts val="1000"/>
              </a:spcBef>
              <a:spcAft>
                <a:spcPts val="0"/>
              </a:spcAft>
              <a:buClr>
                <a:schemeClr val="accent2"/>
              </a:buClr>
              <a:buSzPts val="2000"/>
              <a:buFont typeface="Arial"/>
              <a:buNone/>
              <a:defRPr sz="2000" b="0" i="0" u="none" strike="noStrike" cap="none">
                <a:solidFill>
                  <a:srgbClr val="888888"/>
                </a:solidFill>
                <a:latin typeface="Cabin"/>
                <a:ea typeface="Cabin"/>
                <a:cs typeface="Cabin"/>
                <a:sym typeface="Cabin"/>
              </a:defRPr>
            </a:lvl2pPr>
            <a:lvl3pPr marL="1371600" marR="0" lvl="2" indent="-228600" algn="l" rtl="0">
              <a:lnSpc>
                <a:spcPct val="100000"/>
              </a:lnSpc>
              <a:spcBef>
                <a:spcPts val="1000"/>
              </a:spcBef>
              <a:spcAft>
                <a:spcPts val="0"/>
              </a:spcAft>
              <a:buClr>
                <a:schemeClr val="accent2"/>
              </a:buClr>
              <a:buSzPts val="1800"/>
              <a:buFont typeface="Arial"/>
              <a:buNone/>
              <a:defRPr sz="1800" b="0" i="0" u="none" strike="noStrike" cap="none">
                <a:solidFill>
                  <a:srgbClr val="888888"/>
                </a:solidFill>
                <a:latin typeface="Cabin"/>
                <a:ea typeface="Cabin"/>
                <a:cs typeface="Cabin"/>
                <a:sym typeface="Cabin"/>
              </a:defRPr>
            </a:lvl3pPr>
            <a:lvl4pPr marL="1828800" marR="0" lvl="3" indent="-228600" algn="l" rtl="0">
              <a:lnSpc>
                <a:spcPct val="100000"/>
              </a:lnSpc>
              <a:spcBef>
                <a:spcPts val="1000"/>
              </a:spcBef>
              <a:spcAft>
                <a:spcPts val="0"/>
              </a:spcAft>
              <a:buClr>
                <a:schemeClr val="accent2"/>
              </a:buClr>
              <a:buSzPts val="1600"/>
              <a:buFont typeface="Arial"/>
              <a:buNone/>
              <a:defRPr sz="1600" b="0" i="0" u="none" strike="noStrike" cap="none">
                <a:solidFill>
                  <a:srgbClr val="888888"/>
                </a:solidFill>
                <a:latin typeface="Cabin"/>
                <a:ea typeface="Cabin"/>
                <a:cs typeface="Cabin"/>
                <a:sym typeface="Cabin"/>
              </a:defRPr>
            </a:lvl4pPr>
            <a:lvl5pPr marL="2286000" marR="0" lvl="4" indent="-228600" algn="l" rtl="0">
              <a:lnSpc>
                <a:spcPct val="100000"/>
              </a:lnSpc>
              <a:spcBef>
                <a:spcPts val="1000"/>
              </a:spcBef>
              <a:spcAft>
                <a:spcPts val="0"/>
              </a:spcAft>
              <a:buClr>
                <a:schemeClr val="accent2"/>
              </a:buClr>
              <a:buSzPts val="1600"/>
              <a:buFont typeface="Arial"/>
              <a:buNone/>
              <a:defRPr sz="1600" b="0" i="0" u="none" strike="noStrike" cap="none">
                <a:solidFill>
                  <a:srgbClr val="888888"/>
                </a:solidFill>
                <a:latin typeface="Cabin"/>
                <a:ea typeface="Cabin"/>
                <a:cs typeface="Cabin"/>
                <a:sym typeface="Cabin"/>
              </a:defRPr>
            </a:lvl5pPr>
            <a:lvl6pPr marL="2743200" marR="0" lvl="5" indent="-228600" algn="l" rtl="0">
              <a:lnSpc>
                <a:spcPct val="100000"/>
              </a:lnSpc>
              <a:spcBef>
                <a:spcPts val="1000"/>
              </a:spcBef>
              <a:spcAft>
                <a:spcPts val="0"/>
              </a:spcAft>
              <a:buClr>
                <a:schemeClr val="accent2"/>
              </a:buClr>
              <a:buSzPts val="1600"/>
              <a:buFont typeface="Arial"/>
              <a:buNone/>
              <a:defRPr sz="1600" b="0" i="0" u="none" strike="noStrike" cap="none">
                <a:solidFill>
                  <a:srgbClr val="888888"/>
                </a:solidFill>
                <a:latin typeface="Cabin"/>
                <a:ea typeface="Cabin"/>
                <a:cs typeface="Cabin"/>
                <a:sym typeface="Cabin"/>
              </a:defRPr>
            </a:lvl6pPr>
            <a:lvl7pPr marL="3200400" marR="0" lvl="6" indent="-228600" algn="l" rtl="0">
              <a:lnSpc>
                <a:spcPct val="100000"/>
              </a:lnSpc>
              <a:spcBef>
                <a:spcPts val="1000"/>
              </a:spcBef>
              <a:spcAft>
                <a:spcPts val="0"/>
              </a:spcAft>
              <a:buClr>
                <a:schemeClr val="accent2"/>
              </a:buClr>
              <a:buSzPts val="1600"/>
              <a:buFont typeface="Arial"/>
              <a:buNone/>
              <a:defRPr sz="1600" b="0" i="0" u="none" strike="noStrike" cap="none">
                <a:solidFill>
                  <a:srgbClr val="888888"/>
                </a:solidFill>
                <a:latin typeface="Cabin"/>
                <a:ea typeface="Cabin"/>
                <a:cs typeface="Cabin"/>
                <a:sym typeface="Cabin"/>
              </a:defRPr>
            </a:lvl7pPr>
            <a:lvl8pPr marL="3657600" marR="0" lvl="7" indent="-228600" algn="l" rtl="0">
              <a:lnSpc>
                <a:spcPct val="100000"/>
              </a:lnSpc>
              <a:spcBef>
                <a:spcPts val="1000"/>
              </a:spcBef>
              <a:spcAft>
                <a:spcPts val="0"/>
              </a:spcAft>
              <a:buClr>
                <a:schemeClr val="accent2"/>
              </a:buClr>
              <a:buSzPts val="1600"/>
              <a:buFont typeface="Arial"/>
              <a:buNone/>
              <a:defRPr sz="1600" b="0" i="0" u="none" strike="noStrike" cap="none">
                <a:solidFill>
                  <a:srgbClr val="888888"/>
                </a:solidFill>
                <a:latin typeface="Cabin"/>
                <a:ea typeface="Cabin"/>
                <a:cs typeface="Cabin"/>
                <a:sym typeface="Cabin"/>
              </a:defRPr>
            </a:lvl8pPr>
            <a:lvl9pPr marL="4114800" marR="0" lvl="8" indent="-228600" algn="l" rtl="0">
              <a:lnSpc>
                <a:spcPct val="100000"/>
              </a:lnSpc>
              <a:spcBef>
                <a:spcPts val="1000"/>
              </a:spcBef>
              <a:spcAft>
                <a:spcPts val="0"/>
              </a:spcAft>
              <a:buClr>
                <a:schemeClr val="accent2"/>
              </a:buClr>
              <a:buSzPts val="1600"/>
              <a:buFont typeface="Arial"/>
              <a:buNone/>
              <a:defRPr sz="1600" b="0" i="0" u="none" strike="noStrike" cap="none">
                <a:solidFill>
                  <a:srgbClr val="888888"/>
                </a:solidFill>
                <a:latin typeface="Cabin"/>
                <a:ea typeface="Cabin"/>
                <a:cs typeface="Cabin"/>
                <a:sym typeface="Cabin"/>
              </a:defRPr>
            </a:lvl9pPr>
          </a:lstStyle>
          <a:p>
            <a:endParaRPr/>
          </a:p>
        </p:txBody>
      </p:sp>
      <p:sp>
        <p:nvSpPr>
          <p:cNvPr id="54" name="Google Shape;54;p8"/>
          <p:cNvSpPr txBox="1">
            <a:spLocks noGrp="1"/>
          </p:cNvSpPr>
          <p:nvPr>
            <p:ph type="dt" idx="10"/>
          </p:nvPr>
        </p:nvSpPr>
        <p:spPr>
          <a:xfrm>
            <a:off x="7821429" y="6238816"/>
            <a:ext cx="2753746" cy="323968"/>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050">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55" name="Google Shape;55;p8"/>
          <p:cNvSpPr txBox="1">
            <a:spLocks noGrp="1"/>
          </p:cNvSpPr>
          <p:nvPr>
            <p:ph type="ftr" idx="11"/>
          </p:nvPr>
        </p:nvSpPr>
        <p:spPr>
          <a:xfrm>
            <a:off x="1600200" y="6236208"/>
            <a:ext cx="5901189" cy="32004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50">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56" name="Google Shape;56;p8"/>
          <p:cNvSpPr>
            <a:spLocks noGrp="1"/>
          </p:cNvSpPr>
          <p:nvPr>
            <p:ph type="sldNum" idx="12"/>
          </p:nvPr>
        </p:nvSpPr>
        <p:spPr>
          <a:xfrm>
            <a:off x="10758922" y="62179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lvl1pPr marL="0" marR="0" lvl="0" indent="0" algn="ctr" rtl="0">
              <a:spcBef>
                <a:spcPts val="0"/>
              </a:spcBef>
              <a:buNone/>
              <a:defRPr sz="1100">
                <a:solidFill>
                  <a:srgbClr val="FFFFFF"/>
                </a:solidFill>
                <a:latin typeface="Cabin"/>
                <a:ea typeface="Cabin"/>
                <a:cs typeface="Cabin"/>
                <a:sym typeface="Cabin"/>
              </a:defRPr>
            </a:lvl1pPr>
            <a:lvl2pPr marL="0" marR="0" lvl="1" indent="0" algn="ctr" rtl="0">
              <a:spcBef>
                <a:spcPts val="0"/>
              </a:spcBef>
              <a:buNone/>
              <a:defRPr sz="1100">
                <a:solidFill>
                  <a:srgbClr val="FFFFFF"/>
                </a:solidFill>
                <a:latin typeface="Cabin"/>
                <a:ea typeface="Cabin"/>
                <a:cs typeface="Cabin"/>
                <a:sym typeface="Cabin"/>
              </a:defRPr>
            </a:lvl2pPr>
            <a:lvl3pPr marL="0" marR="0" lvl="2" indent="0" algn="ctr" rtl="0">
              <a:spcBef>
                <a:spcPts val="0"/>
              </a:spcBef>
              <a:buNone/>
              <a:defRPr sz="1100">
                <a:solidFill>
                  <a:srgbClr val="FFFFFF"/>
                </a:solidFill>
                <a:latin typeface="Cabin"/>
                <a:ea typeface="Cabin"/>
                <a:cs typeface="Cabin"/>
                <a:sym typeface="Cabin"/>
              </a:defRPr>
            </a:lvl3pPr>
            <a:lvl4pPr marL="0" marR="0" lvl="3" indent="0" algn="ctr" rtl="0">
              <a:spcBef>
                <a:spcPts val="0"/>
              </a:spcBef>
              <a:buNone/>
              <a:defRPr sz="1100">
                <a:solidFill>
                  <a:srgbClr val="FFFFFF"/>
                </a:solidFill>
                <a:latin typeface="Cabin"/>
                <a:ea typeface="Cabin"/>
                <a:cs typeface="Cabin"/>
                <a:sym typeface="Cabin"/>
              </a:defRPr>
            </a:lvl4pPr>
            <a:lvl5pPr marL="0" marR="0" lvl="4" indent="0" algn="ctr" rtl="0">
              <a:spcBef>
                <a:spcPts val="0"/>
              </a:spcBef>
              <a:buNone/>
              <a:defRPr sz="1100">
                <a:solidFill>
                  <a:srgbClr val="FFFFFF"/>
                </a:solidFill>
                <a:latin typeface="Cabin"/>
                <a:ea typeface="Cabin"/>
                <a:cs typeface="Cabin"/>
                <a:sym typeface="Cabin"/>
              </a:defRPr>
            </a:lvl5pPr>
            <a:lvl6pPr marL="0" marR="0" lvl="5" indent="0" algn="ctr" rtl="0">
              <a:spcBef>
                <a:spcPts val="0"/>
              </a:spcBef>
              <a:buNone/>
              <a:defRPr sz="1100">
                <a:solidFill>
                  <a:srgbClr val="FFFFFF"/>
                </a:solidFill>
                <a:latin typeface="Cabin"/>
                <a:ea typeface="Cabin"/>
                <a:cs typeface="Cabin"/>
                <a:sym typeface="Cabin"/>
              </a:defRPr>
            </a:lvl6pPr>
            <a:lvl7pPr marL="0" marR="0" lvl="6" indent="0" algn="ctr" rtl="0">
              <a:spcBef>
                <a:spcPts val="0"/>
              </a:spcBef>
              <a:buNone/>
              <a:defRPr sz="1100">
                <a:solidFill>
                  <a:srgbClr val="FFFFFF"/>
                </a:solidFill>
                <a:latin typeface="Cabin"/>
                <a:ea typeface="Cabin"/>
                <a:cs typeface="Cabin"/>
                <a:sym typeface="Cabin"/>
              </a:defRPr>
            </a:lvl7pPr>
            <a:lvl8pPr marL="0" marR="0" lvl="7" indent="0" algn="ctr" rtl="0">
              <a:spcBef>
                <a:spcPts val="0"/>
              </a:spcBef>
              <a:buNone/>
              <a:defRPr sz="1100">
                <a:solidFill>
                  <a:srgbClr val="FFFFFF"/>
                </a:solidFill>
                <a:latin typeface="Cabin"/>
                <a:ea typeface="Cabin"/>
                <a:cs typeface="Cabin"/>
                <a:sym typeface="Cabin"/>
              </a:defRPr>
            </a:lvl8pPr>
            <a:lvl9pPr marL="0" marR="0" lvl="8" indent="0" algn="ctr" rtl="0">
              <a:spcBef>
                <a:spcPts val="0"/>
              </a:spcBef>
              <a:buNone/>
              <a:defRPr sz="1100">
                <a:solidFill>
                  <a:srgbClr val="FFFFFF"/>
                </a:solidFill>
                <a:latin typeface="Cabin"/>
                <a:ea typeface="Cabin"/>
                <a:cs typeface="Cabin"/>
                <a:sym typeface="Cabin"/>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7"/>
        <p:cNvGrpSpPr/>
        <p:nvPr/>
      </p:nvGrpSpPr>
      <p:grpSpPr>
        <a:xfrm>
          <a:off x="0" y="0"/>
          <a:ext cx="0" cy="0"/>
          <a:chOff x="0" y="0"/>
          <a:chExt cx="0" cy="0"/>
        </a:xfrm>
      </p:grpSpPr>
      <p:sp>
        <p:nvSpPr>
          <p:cNvPr id="58" name="Google Shape;58;p9"/>
          <p:cNvSpPr txBox="1">
            <a:spLocks noGrp="1"/>
          </p:cNvSpPr>
          <p:nvPr>
            <p:ph type="dt" idx="10"/>
          </p:nvPr>
        </p:nvSpPr>
        <p:spPr>
          <a:xfrm>
            <a:off x="7821429" y="6238816"/>
            <a:ext cx="2753746" cy="323968"/>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050">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59" name="Google Shape;59;p9"/>
          <p:cNvSpPr txBox="1">
            <a:spLocks noGrp="1"/>
          </p:cNvSpPr>
          <p:nvPr>
            <p:ph type="ftr" idx="11"/>
          </p:nvPr>
        </p:nvSpPr>
        <p:spPr>
          <a:xfrm>
            <a:off x="1600200" y="6236208"/>
            <a:ext cx="5901189" cy="32004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50">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60" name="Google Shape;60;p9"/>
          <p:cNvSpPr>
            <a:spLocks noGrp="1"/>
          </p:cNvSpPr>
          <p:nvPr>
            <p:ph type="sldNum" idx="12"/>
          </p:nvPr>
        </p:nvSpPr>
        <p:spPr>
          <a:xfrm>
            <a:off x="10758922" y="62179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lvl1pPr marL="0" marR="0" lvl="0" indent="0" algn="ctr" rtl="0">
              <a:spcBef>
                <a:spcPts val="0"/>
              </a:spcBef>
              <a:buNone/>
              <a:defRPr sz="1100">
                <a:solidFill>
                  <a:srgbClr val="FFFFFF"/>
                </a:solidFill>
                <a:latin typeface="Cabin"/>
                <a:ea typeface="Cabin"/>
                <a:cs typeface="Cabin"/>
                <a:sym typeface="Cabin"/>
              </a:defRPr>
            </a:lvl1pPr>
            <a:lvl2pPr marL="0" marR="0" lvl="1" indent="0" algn="ctr" rtl="0">
              <a:spcBef>
                <a:spcPts val="0"/>
              </a:spcBef>
              <a:buNone/>
              <a:defRPr sz="1100">
                <a:solidFill>
                  <a:srgbClr val="FFFFFF"/>
                </a:solidFill>
                <a:latin typeface="Cabin"/>
                <a:ea typeface="Cabin"/>
                <a:cs typeface="Cabin"/>
                <a:sym typeface="Cabin"/>
              </a:defRPr>
            </a:lvl2pPr>
            <a:lvl3pPr marL="0" marR="0" lvl="2" indent="0" algn="ctr" rtl="0">
              <a:spcBef>
                <a:spcPts val="0"/>
              </a:spcBef>
              <a:buNone/>
              <a:defRPr sz="1100">
                <a:solidFill>
                  <a:srgbClr val="FFFFFF"/>
                </a:solidFill>
                <a:latin typeface="Cabin"/>
                <a:ea typeface="Cabin"/>
                <a:cs typeface="Cabin"/>
                <a:sym typeface="Cabin"/>
              </a:defRPr>
            </a:lvl3pPr>
            <a:lvl4pPr marL="0" marR="0" lvl="3" indent="0" algn="ctr" rtl="0">
              <a:spcBef>
                <a:spcPts val="0"/>
              </a:spcBef>
              <a:buNone/>
              <a:defRPr sz="1100">
                <a:solidFill>
                  <a:srgbClr val="FFFFFF"/>
                </a:solidFill>
                <a:latin typeface="Cabin"/>
                <a:ea typeface="Cabin"/>
                <a:cs typeface="Cabin"/>
                <a:sym typeface="Cabin"/>
              </a:defRPr>
            </a:lvl4pPr>
            <a:lvl5pPr marL="0" marR="0" lvl="4" indent="0" algn="ctr" rtl="0">
              <a:spcBef>
                <a:spcPts val="0"/>
              </a:spcBef>
              <a:buNone/>
              <a:defRPr sz="1100">
                <a:solidFill>
                  <a:srgbClr val="FFFFFF"/>
                </a:solidFill>
                <a:latin typeface="Cabin"/>
                <a:ea typeface="Cabin"/>
                <a:cs typeface="Cabin"/>
                <a:sym typeface="Cabin"/>
              </a:defRPr>
            </a:lvl5pPr>
            <a:lvl6pPr marL="0" marR="0" lvl="5" indent="0" algn="ctr" rtl="0">
              <a:spcBef>
                <a:spcPts val="0"/>
              </a:spcBef>
              <a:buNone/>
              <a:defRPr sz="1100">
                <a:solidFill>
                  <a:srgbClr val="FFFFFF"/>
                </a:solidFill>
                <a:latin typeface="Cabin"/>
                <a:ea typeface="Cabin"/>
                <a:cs typeface="Cabin"/>
                <a:sym typeface="Cabin"/>
              </a:defRPr>
            </a:lvl6pPr>
            <a:lvl7pPr marL="0" marR="0" lvl="6" indent="0" algn="ctr" rtl="0">
              <a:spcBef>
                <a:spcPts val="0"/>
              </a:spcBef>
              <a:buNone/>
              <a:defRPr sz="1100">
                <a:solidFill>
                  <a:srgbClr val="FFFFFF"/>
                </a:solidFill>
                <a:latin typeface="Cabin"/>
                <a:ea typeface="Cabin"/>
                <a:cs typeface="Cabin"/>
                <a:sym typeface="Cabin"/>
              </a:defRPr>
            </a:lvl7pPr>
            <a:lvl8pPr marL="0" marR="0" lvl="7" indent="0" algn="ctr" rtl="0">
              <a:spcBef>
                <a:spcPts val="0"/>
              </a:spcBef>
              <a:buNone/>
              <a:defRPr sz="1100">
                <a:solidFill>
                  <a:srgbClr val="FFFFFF"/>
                </a:solidFill>
                <a:latin typeface="Cabin"/>
                <a:ea typeface="Cabin"/>
                <a:cs typeface="Cabin"/>
                <a:sym typeface="Cabin"/>
              </a:defRPr>
            </a:lvl8pPr>
            <a:lvl9pPr marL="0" marR="0" lvl="8" indent="0" algn="ctr" rtl="0">
              <a:spcBef>
                <a:spcPts val="0"/>
              </a:spcBef>
              <a:buNone/>
              <a:defRPr sz="1100">
                <a:solidFill>
                  <a:srgbClr val="FFFFFF"/>
                </a:solidFill>
                <a:latin typeface="Cabin"/>
                <a:ea typeface="Cabin"/>
                <a:cs typeface="Cabin"/>
                <a:sym typeface="Cabin"/>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1"/>
        <p:cNvGrpSpPr/>
        <p:nvPr/>
      </p:nvGrpSpPr>
      <p:grpSpPr>
        <a:xfrm>
          <a:off x="0" y="0"/>
          <a:ext cx="0" cy="0"/>
          <a:chOff x="0" y="0"/>
          <a:chExt cx="0" cy="0"/>
        </a:xfrm>
      </p:grpSpPr>
      <p:sp>
        <p:nvSpPr>
          <p:cNvPr id="62" name="Google Shape;62;p10"/>
          <p:cNvSpPr/>
          <p:nvPr/>
        </p:nvSpPr>
        <p:spPr>
          <a:xfrm>
            <a:off x="6096000" y="0"/>
            <a:ext cx="6096000" cy="68580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10"/>
          <p:cNvSpPr txBox="1">
            <a:spLocks noGrp="1"/>
          </p:cNvSpPr>
          <p:nvPr>
            <p:ph type="title"/>
          </p:nvPr>
        </p:nvSpPr>
        <p:spPr>
          <a:xfrm>
            <a:off x="804672" y="2243828"/>
            <a:ext cx="4486656" cy="1141497"/>
          </a:xfrm>
          <a:prstGeom prst="rect">
            <a:avLst/>
          </a:prstGeom>
          <a:solidFill>
            <a:srgbClr val="FFFFFF"/>
          </a:solidFill>
          <a:ln w="9525" cap="flat" cmpd="sng">
            <a:solidFill>
              <a:srgbClr val="404040"/>
            </a:solidFill>
            <a:prstDash val="solid"/>
            <a:round/>
            <a:headEnd type="none" w="sm" len="sm"/>
            <a:tailEnd type="none" w="sm" len="sm"/>
          </a:ln>
        </p:spPr>
        <p:txBody>
          <a:bodyPr spcFirstLastPara="1" wrap="square" lIns="182875" tIns="182875" rIns="182875" bIns="182875" anchor="ctr" anchorCtr="1"/>
          <a:lstStyle>
            <a:lvl1pPr marR="0" lvl="0" algn="ctr" rtl="0">
              <a:lnSpc>
                <a:spcPct val="90000"/>
              </a:lnSpc>
              <a:spcBef>
                <a:spcPts val="0"/>
              </a:spcBef>
              <a:spcAft>
                <a:spcPts val="0"/>
              </a:spcAft>
              <a:buClr>
                <a:srgbClr val="262626"/>
              </a:buClr>
              <a:buSzPts val="2200"/>
              <a:buFont typeface="Cabin"/>
              <a:buNone/>
              <a:defRPr sz="2200" b="0" i="0" u="none" strike="noStrike" cap="none">
                <a:solidFill>
                  <a:srgbClr val="262626"/>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4" name="Google Shape;64;p10"/>
          <p:cNvSpPr txBox="1">
            <a:spLocks noGrp="1"/>
          </p:cNvSpPr>
          <p:nvPr>
            <p:ph type="body" idx="1"/>
          </p:nvPr>
        </p:nvSpPr>
        <p:spPr>
          <a:xfrm>
            <a:off x="6736080" y="804672"/>
            <a:ext cx="4815840" cy="5248656"/>
          </a:xfrm>
          <a:prstGeom prst="rect">
            <a:avLst/>
          </a:prstGeom>
          <a:noFill/>
          <a:ln>
            <a:noFill/>
          </a:ln>
        </p:spPr>
        <p:txBody>
          <a:bodyPr spcFirstLastPara="1" wrap="square" lIns="91425" tIns="45700" rIns="91425" bIns="45700" anchor="t" anchorCtr="0"/>
          <a:lstStyle>
            <a:lvl1pPr marL="457200" marR="0" lvl="0" indent="-349250" algn="l" rtl="0">
              <a:lnSpc>
                <a:spcPct val="100000"/>
              </a:lnSpc>
              <a:spcBef>
                <a:spcPts val="1000"/>
              </a:spcBef>
              <a:spcAft>
                <a:spcPts val="0"/>
              </a:spcAft>
              <a:buClr>
                <a:schemeClr val="accent2"/>
              </a:buClr>
              <a:buSzPts val="1900"/>
              <a:buFont typeface="Arial"/>
              <a:buChar char="•"/>
              <a:defRPr sz="1900" b="0" i="0" u="none" strike="noStrike" cap="none">
                <a:solidFill>
                  <a:schemeClr val="dk1"/>
                </a:solidFill>
                <a:latin typeface="Cabin"/>
                <a:ea typeface="Cabin"/>
                <a:cs typeface="Cabin"/>
                <a:sym typeface="Cabin"/>
              </a:defRPr>
            </a:lvl1pPr>
            <a:lvl2pPr marL="914400" marR="0" lvl="1"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2pPr>
            <a:lvl3pPr marL="1371600" marR="0" lvl="2"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3pPr>
            <a:lvl4pPr marL="1828800" marR="0" lvl="3"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4pPr>
            <a:lvl5pPr marL="2286000" marR="0" lvl="4"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5pPr>
            <a:lvl6pPr marL="2743200" marR="0" lvl="5"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6pPr>
            <a:lvl7pPr marL="3200400" marR="0" lvl="6"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7pPr>
            <a:lvl8pPr marL="3657600" marR="0" lvl="7"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8pPr>
            <a:lvl9pPr marL="4114800" marR="0" lvl="8"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9pPr>
          </a:lstStyle>
          <a:p>
            <a:endParaRPr/>
          </a:p>
        </p:txBody>
      </p:sp>
      <p:sp>
        <p:nvSpPr>
          <p:cNvPr id="65" name="Google Shape;65;p10"/>
          <p:cNvSpPr txBox="1">
            <a:spLocks noGrp="1"/>
          </p:cNvSpPr>
          <p:nvPr>
            <p:ph type="body" idx="2"/>
          </p:nvPr>
        </p:nvSpPr>
        <p:spPr>
          <a:xfrm>
            <a:off x="1115568" y="3549918"/>
            <a:ext cx="3794760" cy="2194036"/>
          </a:xfrm>
          <a:prstGeom prst="rect">
            <a:avLst/>
          </a:prstGeom>
          <a:noFill/>
          <a:ln>
            <a:noFill/>
          </a:ln>
        </p:spPr>
        <p:txBody>
          <a:bodyPr spcFirstLastPara="1" wrap="square" lIns="91425" tIns="45700" rIns="91425" bIns="45700" anchor="t" anchorCtr="1"/>
          <a:lstStyle>
            <a:lvl1pPr marL="457200" marR="0" lvl="0" indent="-228600" algn="ctr" rtl="0">
              <a:lnSpc>
                <a:spcPct val="100000"/>
              </a:lnSpc>
              <a:spcBef>
                <a:spcPts val="1000"/>
              </a:spcBef>
              <a:spcAft>
                <a:spcPts val="0"/>
              </a:spcAft>
              <a:buClr>
                <a:schemeClr val="accent2"/>
              </a:buClr>
              <a:buSzPts val="1500"/>
              <a:buFont typeface="Arial"/>
              <a:buNone/>
              <a:defRPr sz="1500" b="0" i="0" u="none" strike="noStrike" cap="none">
                <a:solidFill>
                  <a:schemeClr val="dk1"/>
                </a:solidFill>
                <a:latin typeface="Cabin"/>
                <a:ea typeface="Cabin"/>
                <a:cs typeface="Cabin"/>
                <a:sym typeface="Cabin"/>
              </a:defRPr>
            </a:lvl1pPr>
            <a:lvl2pPr marL="914400" marR="0" lvl="1" indent="-228600" algn="l" rtl="0">
              <a:lnSpc>
                <a:spcPct val="100000"/>
              </a:lnSpc>
              <a:spcBef>
                <a:spcPts val="1000"/>
              </a:spcBef>
              <a:spcAft>
                <a:spcPts val="0"/>
              </a:spcAft>
              <a:buClr>
                <a:schemeClr val="accent2"/>
              </a:buClr>
              <a:buSzPts val="1400"/>
              <a:buFont typeface="Arial"/>
              <a:buNone/>
              <a:defRPr sz="1400" b="0" i="0" u="none" strike="noStrike" cap="none">
                <a:solidFill>
                  <a:srgbClr val="262626"/>
                </a:solidFill>
                <a:latin typeface="Cabin"/>
                <a:ea typeface="Cabin"/>
                <a:cs typeface="Cabin"/>
                <a:sym typeface="Cabin"/>
              </a:defRPr>
            </a:lvl2pPr>
            <a:lvl3pPr marL="1371600" marR="0" lvl="2" indent="-228600" algn="l" rtl="0">
              <a:lnSpc>
                <a:spcPct val="100000"/>
              </a:lnSpc>
              <a:spcBef>
                <a:spcPts val="1000"/>
              </a:spcBef>
              <a:spcAft>
                <a:spcPts val="0"/>
              </a:spcAft>
              <a:buClr>
                <a:schemeClr val="accent2"/>
              </a:buClr>
              <a:buSzPts val="1200"/>
              <a:buFont typeface="Arial"/>
              <a:buNone/>
              <a:defRPr sz="1200" b="0" i="0" u="none" strike="noStrike" cap="none">
                <a:solidFill>
                  <a:srgbClr val="262626"/>
                </a:solidFill>
                <a:latin typeface="Cabin"/>
                <a:ea typeface="Cabin"/>
                <a:cs typeface="Cabin"/>
                <a:sym typeface="Cabin"/>
              </a:defRPr>
            </a:lvl3pPr>
            <a:lvl4pPr marL="1828800" marR="0" lvl="3" indent="-228600" algn="l" rtl="0">
              <a:lnSpc>
                <a:spcPct val="100000"/>
              </a:lnSpc>
              <a:spcBef>
                <a:spcPts val="1000"/>
              </a:spcBef>
              <a:spcAft>
                <a:spcPts val="0"/>
              </a:spcAft>
              <a:buClr>
                <a:schemeClr val="accent2"/>
              </a:buClr>
              <a:buSzPts val="1000"/>
              <a:buFont typeface="Arial"/>
              <a:buNone/>
              <a:defRPr sz="1000" b="0" i="0" u="none" strike="noStrike" cap="none">
                <a:solidFill>
                  <a:srgbClr val="262626"/>
                </a:solidFill>
                <a:latin typeface="Cabin"/>
                <a:ea typeface="Cabin"/>
                <a:cs typeface="Cabin"/>
                <a:sym typeface="Cabin"/>
              </a:defRPr>
            </a:lvl4pPr>
            <a:lvl5pPr marL="2286000" marR="0" lvl="4" indent="-228600" algn="l" rtl="0">
              <a:lnSpc>
                <a:spcPct val="100000"/>
              </a:lnSpc>
              <a:spcBef>
                <a:spcPts val="1000"/>
              </a:spcBef>
              <a:spcAft>
                <a:spcPts val="0"/>
              </a:spcAft>
              <a:buClr>
                <a:schemeClr val="accent2"/>
              </a:buClr>
              <a:buSzPts val="1000"/>
              <a:buFont typeface="Arial"/>
              <a:buNone/>
              <a:defRPr sz="1000" b="0" i="0" u="none" strike="noStrike" cap="none">
                <a:solidFill>
                  <a:srgbClr val="262626"/>
                </a:solidFill>
                <a:latin typeface="Cabin"/>
                <a:ea typeface="Cabin"/>
                <a:cs typeface="Cabin"/>
                <a:sym typeface="Cabin"/>
              </a:defRPr>
            </a:lvl5pPr>
            <a:lvl6pPr marL="2743200" marR="0" lvl="5" indent="-228600" algn="l" rtl="0">
              <a:lnSpc>
                <a:spcPct val="100000"/>
              </a:lnSpc>
              <a:spcBef>
                <a:spcPts val="1000"/>
              </a:spcBef>
              <a:spcAft>
                <a:spcPts val="0"/>
              </a:spcAft>
              <a:buClr>
                <a:schemeClr val="accent2"/>
              </a:buClr>
              <a:buSzPts val="1000"/>
              <a:buFont typeface="Arial"/>
              <a:buNone/>
              <a:defRPr sz="1000" b="0" i="0" u="none" strike="noStrike" cap="none">
                <a:solidFill>
                  <a:schemeClr val="dk1"/>
                </a:solidFill>
                <a:latin typeface="Cabin"/>
                <a:ea typeface="Cabin"/>
                <a:cs typeface="Cabin"/>
                <a:sym typeface="Cabin"/>
              </a:defRPr>
            </a:lvl6pPr>
            <a:lvl7pPr marL="3200400" marR="0" lvl="6" indent="-228600" algn="l" rtl="0">
              <a:lnSpc>
                <a:spcPct val="100000"/>
              </a:lnSpc>
              <a:spcBef>
                <a:spcPts val="1000"/>
              </a:spcBef>
              <a:spcAft>
                <a:spcPts val="0"/>
              </a:spcAft>
              <a:buClr>
                <a:schemeClr val="accent2"/>
              </a:buClr>
              <a:buSzPts val="1000"/>
              <a:buFont typeface="Arial"/>
              <a:buNone/>
              <a:defRPr sz="1000" b="0" i="0" u="none" strike="noStrike" cap="none">
                <a:solidFill>
                  <a:schemeClr val="dk1"/>
                </a:solidFill>
                <a:latin typeface="Cabin"/>
                <a:ea typeface="Cabin"/>
                <a:cs typeface="Cabin"/>
                <a:sym typeface="Cabin"/>
              </a:defRPr>
            </a:lvl7pPr>
            <a:lvl8pPr marL="3657600" marR="0" lvl="7" indent="-228600" algn="l" rtl="0">
              <a:lnSpc>
                <a:spcPct val="100000"/>
              </a:lnSpc>
              <a:spcBef>
                <a:spcPts val="1000"/>
              </a:spcBef>
              <a:spcAft>
                <a:spcPts val="0"/>
              </a:spcAft>
              <a:buClr>
                <a:schemeClr val="accent2"/>
              </a:buClr>
              <a:buSzPts val="1000"/>
              <a:buFont typeface="Arial"/>
              <a:buNone/>
              <a:defRPr sz="1000" b="0" i="0" u="none" strike="noStrike" cap="none">
                <a:solidFill>
                  <a:schemeClr val="dk1"/>
                </a:solidFill>
                <a:latin typeface="Cabin"/>
                <a:ea typeface="Cabin"/>
                <a:cs typeface="Cabin"/>
                <a:sym typeface="Cabin"/>
              </a:defRPr>
            </a:lvl8pPr>
            <a:lvl9pPr marL="4114800" marR="0" lvl="8" indent="-228600" algn="l" rtl="0">
              <a:lnSpc>
                <a:spcPct val="100000"/>
              </a:lnSpc>
              <a:spcBef>
                <a:spcPts val="1000"/>
              </a:spcBef>
              <a:spcAft>
                <a:spcPts val="0"/>
              </a:spcAft>
              <a:buClr>
                <a:schemeClr val="accent2"/>
              </a:buClr>
              <a:buSzPts val="1000"/>
              <a:buFont typeface="Arial"/>
              <a:buNone/>
              <a:defRPr sz="1000" b="0" i="0" u="none" strike="noStrike" cap="none">
                <a:solidFill>
                  <a:schemeClr val="dk1"/>
                </a:solidFill>
                <a:latin typeface="Cabin"/>
                <a:ea typeface="Cabin"/>
                <a:cs typeface="Cabin"/>
                <a:sym typeface="Cabin"/>
              </a:defRPr>
            </a:lvl9pPr>
          </a:lstStyle>
          <a:p>
            <a:endParaRPr/>
          </a:p>
        </p:txBody>
      </p:sp>
      <p:sp>
        <p:nvSpPr>
          <p:cNvPr id="66" name="Google Shape;66;p10"/>
          <p:cNvSpPr txBox="1">
            <a:spLocks noGrp="1"/>
          </p:cNvSpPr>
          <p:nvPr>
            <p:ph type="dt" idx="10"/>
          </p:nvPr>
        </p:nvSpPr>
        <p:spPr>
          <a:xfrm>
            <a:off x="7821429" y="6238816"/>
            <a:ext cx="2753746" cy="323968"/>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050">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67" name="Google Shape;67;p10"/>
          <p:cNvSpPr txBox="1">
            <a:spLocks noGrp="1"/>
          </p:cNvSpPr>
          <p:nvPr>
            <p:ph type="ftr" idx="11"/>
          </p:nvPr>
        </p:nvSpPr>
        <p:spPr>
          <a:xfrm>
            <a:off x="804672" y="6236208"/>
            <a:ext cx="5124797" cy="32004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50">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68" name="Google Shape;68;p10"/>
          <p:cNvSpPr>
            <a:spLocks noGrp="1"/>
          </p:cNvSpPr>
          <p:nvPr>
            <p:ph type="sldNum" idx="12"/>
          </p:nvPr>
        </p:nvSpPr>
        <p:spPr>
          <a:xfrm>
            <a:off x="10758922" y="62179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lvl1pPr marL="0" marR="0" lvl="0" indent="0" algn="ctr" rtl="0">
              <a:spcBef>
                <a:spcPts val="0"/>
              </a:spcBef>
              <a:buNone/>
              <a:defRPr sz="1100">
                <a:solidFill>
                  <a:srgbClr val="FFFFFF"/>
                </a:solidFill>
                <a:latin typeface="Cabin"/>
                <a:ea typeface="Cabin"/>
                <a:cs typeface="Cabin"/>
                <a:sym typeface="Cabin"/>
              </a:defRPr>
            </a:lvl1pPr>
            <a:lvl2pPr marL="0" marR="0" lvl="1" indent="0" algn="ctr" rtl="0">
              <a:spcBef>
                <a:spcPts val="0"/>
              </a:spcBef>
              <a:buNone/>
              <a:defRPr sz="1100">
                <a:solidFill>
                  <a:srgbClr val="FFFFFF"/>
                </a:solidFill>
                <a:latin typeface="Cabin"/>
                <a:ea typeface="Cabin"/>
                <a:cs typeface="Cabin"/>
                <a:sym typeface="Cabin"/>
              </a:defRPr>
            </a:lvl2pPr>
            <a:lvl3pPr marL="0" marR="0" lvl="2" indent="0" algn="ctr" rtl="0">
              <a:spcBef>
                <a:spcPts val="0"/>
              </a:spcBef>
              <a:buNone/>
              <a:defRPr sz="1100">
                <a:solidFill>
                  <a:srgbClr val="FFFFFF"/>
                </a:solidFill>
                <a:latin typeface="Cabin"/>
                <a:ea typeface="Cabin"/>
                <a:cs typeface="Cabin"/>
                <a:sym typeface="Cabin"/>
              </a:defRPr>
            </a:lvl3pPr>
            <a:lvl4pPr marL="0" marR="0" lvl="3" indent="0" algn="ctr" rtl="0">
              <a:spcBef>
                <a:spcPts val="0"/>
              </a:spcBef>
              <a:buNone/>
              <a:defRPr sz="1100">
                <a:solidFill>
                  <a:srgbClr val="FFFFFF"/>
                </a:solidFill>
                <a:latin typeface="Cabin"/>
                <a:ea typeface="Cabin"/>
                <a:cs typeface="Cabin"/>
                <a:sym typeface="Cabin"/>
              </a:defRPr>
            </a:lvl4pPr>
            <a:lvl5pPr marL="0" marR="0" lvl="4" indent="0" algn="ctr" rtl="0">
              <a:spcBef>
                <a:spcPts val="0"/>
              </a:spcBef>
              <a:buNone/>
              <a:defRPr sz="1100">
                <a:solidFill>
                  <a:srgbClr val="FFFFFF"/>
                </a:solidFill>
                <a:latin typeface="Cabin"/>
                <a:ea typeface="Cabin"/>
                <a:cs typeface="Cabin"/>
                <a:sym typeface="Cabin"/>
              </a:defRPr>
            </a:lvl5pPr>
            <a:lvl6pPr marL="0" marR="0" lvl="5" indent="0" algn="ctr" rtl="0">
              <a:spcBef>
                <a:spcPts val="0"/>
              </a:spcBef>
              <a:buNone/>
              <a:defRPr sz="1100">
                <a:solidFill>
                  <a:srgbClr val="FFFFFF"/>
                </a:solidFill>
                <a:latin typeface="Cabin"/>
                <a:ea typeface="Cabin"/>
                <a:cs typeface="Cabin"/>
                <a:sym typeface="Cabin"/>
              </a:defRPr>
            </a:lvl6pPr>
            <a:lvl7pPr marL="0" marR="0" lvl="6" indent="0" algn="ctr" rtl="0">
              <a:spcBef>
                <a:spcPts val="0"/>
              </a:spcBef>
              <a:buNone/>
              <a:defRPr sz="1100">
                <a:solidFill>
                  <a:srgbClr val="FFFFFF"/>
                </a:solidFill>
                <a:latin typeface="Cabin"/>
                <a:ea typeface="Cabin"/>
                <a:cs typeface="Cabin"/>
                <a:sym typeface="Cabin"/>
              </a:defRPr>
            </a:lvl7pPr>
            <a:lvl8pPr marL="0" marR="0" lvl="7" indent="0" algn="ctr" rtl="0">
              <a:spcBef>
                <a:spcPts val="0"/>
              </a:spcBef>
              <a:buNone/>
              <a:defRPr sz="1100">
                <a:solidFill>
                  <a:srgbClr val="FFFFFF"/>
                </a:solidFill>
                <a:latin typeface="Cabin"/>
                <a:ea typeface="Cabin"/>
                <a:cs typeface="Cabin"/>
                <a:sym typeface="Cabin"/>
              </a:defRPr>
            </a:lvl8pPr>
            <a:lvl9pPr marL="0" marR="0" lvl="8" indent="0" algn="ctr" rtl="0">
              <a:spcBef>
                <a:spcPts val="0"/>
              </a:spcBef>
              <a:buNone/>
              <a:defRPr sz="1100">
                <a:solidFill>
                  <a:srgbClr val="FFFFFF"/>
                </a:solidFill>
                <a:latin typeface="Cabin"/>
                <a:ea typeface="Cabin"/>
                <a:cs typeface="Cabin"/>
                <a:sym typeface="Cabin"/>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11"/>
          <p:cNvSpPr txBox="1">
            <a:spLocks noGrp="1"/>
          </p:cNvSpPr>
          <p:nvPr>
            <p:ph type="title"/>
          </p:nvPr>
        </p:nvSpPr>
        <p:spPr>
          <a:xfrm>
            <a:off x="2231136" y="964692"/>
            <a:ext cx="7729728" cy="1188720"/>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lstStyle>
            <a:lvl1pPr marR="0" lvl="0" algn="ctr" rtl="0">
              <a:lnSpc>
                <a:spcPct val="90000"/>
              </a:lnSpc>
              <a:spcBef>
                <a:spcPts val="0"/>
              </a:spcBef>
              <a:spcAft>
                <a:spcPts val="0"/>
              </a:spcAft>
              <a:buClr>
                <a:srgbClr val="262626"/>
              </a:buClr>
              <a:buSzPts val="2800"/>
              <a:buFont typeface="Cabin"/>
              <a:buNone/>
              <a:defRPr sz="2800" b="0" i="0" u="none" strike="noStrike" cap="none">
                <a:solidFill>
                  <a:srgbClr val="262626"/>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1" name="Google Shape;71;p11"/>
          <p:cNvSpPr txBox="1">
            <a:spLocks noGrp="1"/>
          </p:cNvSpPr>
          <p:nvPr>
            <p:ph type="body" idx="1"/>
          </p:nvPr>
        </p:nvSpPr>
        <p:spPr>
          <a:xfrm rot="5400000">
            <a:off x="4545009" y="324171"/>
            <a:ext cx="3101983" cy="7729728"/>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2"/>
              </a:buClr>
              <a:buSzPts val="1800"/>
              <a:buFont typeface="Arial"/>
              <a:buChar char="•"/>
              <a:defRPr sz="1800" b="0" i="0" u="none" strike="noStrike" cap="none">
                <a:solidFill>
                  <a:srgbClr val="262626"/>
                </a:solidFill>
                <a:latin typeface="Cabin"/>
                <a:ea typeface="Cabin"/>
                <a:cs typeface="Cabin"/>
                <a:sym typeface="Cabin"/>
              </a:defRPr>
            </a:lvl1pPr>
            <a:lvl2pPr marL="914400" marR="0" lvl="1"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2pPr>
            <a:lvl3pPr marL="1371600" marR="0" lvl="2"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3pPr>
            <a:lvl4pPr marL="1828800" marR="0" lvl="3"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4pPr>
            <a:lvl5pPr marL="2286000" marR="0" lvl="4"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5pPr>
            <a:lvl6pPr marL="2743200" marR="0" lvl="5"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6pPr>
            <a:lvl7pPr marL="3200400" marR="0" lvl="6"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7pPr>
            <a:lvl8pPr marL="3657600" marR="0" lvl="7"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8pPr>
            <a:lvl9pPr marL="4114800" marR="0" lvl="8"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9pPr>
          </a:lstStyle>
          <a:p>
            <a:endParaRPr/>
          </a:p>
        </p:txBody>
      </p:sp>
      <p:sp>
        <p:nvSpPr>
          <p:cNvPr id="72" name="Google Shape;72;p11"/>
          <p:cNvSpPr txBox="1">
            <a:spLocks noGrp="1"/>
          </p:cNvSpPr>
          <p:nvPr>
            <p:ph type="dt" idx="10"/>
          </p:nvPr>
        </p:nvSpPr>
        <p:spPr>
          <a:xfrm>
            <a:off x="7821429" y="6238816"/>
            <a:ext cx="2753746" cy="323968"/>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050">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73" name="Google Shape;73;p11"/>
          <p:cNvSpPr txBox="1">
            <a:spLocks noGrp="1"/>
          </p:cNvSpPr>
          <p:nvPr>
            <p:ph type="ftr" idx="11"/>
          </p:nvPr>
        </p:nvSpPr>
        <p:spPr>
          <a:xfrm>
            <a:off x="1600200" y="6236208"/>
            <a:ext cx="5901189" cy="32004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50">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74" name="Google Shape;74;p11"/>
          <p:cNvSpPr>
            <a:spLocks noGrp="1"/>
          </p:cNvSpPr>
          <p:nvPr>
            <p:ph type="sldNum" idx="12"/>
          </p:nvPr>
        </p:nvSpPr>
        <p:spPr>
          <a:xfrm>
            <a:off x="10758922" y="62179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lvl1pPr marL="0" marR="0" lvl="0" indent="0" algn="ctr" rtl="0">
              <a:spcBef>
                <a:spcPts val="0"/>
              </a:spcBef>
              <a:buNone/>
              <a:defRPr sz="1100">
                <a:solidFill>
                  <a:srgbClr val="FFFFFF"/>
                </a:solidFill>
                <a:latin typeface="Cabin"/>
                <a:ea typeface="Cabin"/>
                <a:cs typeface="Cabin"/>
                <a:sym typeface="Cabin"/>
              </a:defRPr>
            </a:lvl1pPr>
            <a:lvl2pPr marL="0" marR="0" lvl="1" indent="0" algn="ctr" rtl="0">
              <a:spcBef>
                <a:spcPts val="0"/>
              </a:spcBef>
              <a:buNone/>
              <a:defRPr sz="1100">
                <a:solidFill>
                  <a:srgbClr val="FFFFFF"/>
                </a:solidFill>
                <a:latin typeface="Cabin"/>
                <a:ea typeface="Cabin"/>
                <a:cs typeface="Cabin"/>
                <a:sym typeface="Cabin"/>
              </a:defRPr>
            </a:lvl2pPr>
            <a:lvl3pPr marL="0" marR="0" lvl="2" indent="0" algn="ctr" rtl="0">
              <a:spcBef>
                <a:spcPts val="0"/>
              </a:spcBef>
              <a:buNone/>
              <a:defRPr sz="1100">
                <a:solidFill>
                  <a:srgbClr val="FFFFFF"/>
                </a:solidFill>
                <a:latin typeface="Cabin"/>
                <a:ea typeface="Cabin"/>
                <a:cs typeface="Cabin"/>
                <a:sym typeface="Cabin"/>
              </a:defRPr>
            </a:lvl3pPr>
            <a:lvl4pPr marL="0" marR="0" lvl="3" indent="0" algn="ctr" rtl="0">
              <a:spcBef>
                <a:spcPts val="0"/>
              </a:spcBef>
              <a:buNone/>
              <a:defRPr sz="1100">
                <a:solidFill>
                  <a:srgbClr val="FFFFFF"/>
                </a:solidFill>
                <a:latin typeface="Cabin"/>
                <a:ea typeface="Cabin"/>
                <a:cs typeface="Cabin"/>
                <a:sym typeface="Cabin"/>
              </a:defRPr>
            </a:lvl4pPr>
            <a:lvl5pPr marL="0" marR="0" lvl="4" indent="0" algn="ctr" rtl="0">
              <a:spcBef>
                <a:spcPts val="0"/>
              </a:spcBef>
              <a:buNone/>
              <a:defRPr sz="1100">
                <a:solidFill>
                  <a:srgbClr val="FFFFFF"/>
                </a:solidFill>
                <a:latin typeface="Cabin"/>
                <a:ea typeface="Cabin"/>
                <a:cs typeface="Cabin"/>
                <a:sym typeface="Cabin"/>
              </a:defRPr>
            </a:lvl5pPr>
            <a:lvl6pPr marL="0" marR="0" lvl="5" indent="0" algn="ctr" rtl="0">
              <a:spcBef>
                <a:spcPts val="0"/>
              </a:spcBef>
              <a:buNone/>
              <a:defRPr sz="1100">
                <a:solidFill>
                  <a:srgbClr val="FFFFFF"/>
                </a:solidFill>
                <a:latin typeface="Cabin"/>
                <a:ea typeface="Cabin"/>
                <a:cs typeface="Cabin"/>
                <a:sym typeface="Cabin"/>
              </a:defRPr>
            </a:lvl6pPr>
            <a:lvl7pPr marL="0" marR="0" lvl="6" indent="0" algn="ctr" rtl="0">
              <a:spcBef>
                <a:spcPts val="0"/>
              </a:spcBef>
              <a:buNone/>
              <a:defRPr sz="1100">
                <a:solidFill>
                  <a:srgbClr val="FFFFFF"/>
                </a:solidFill>
                <a:latin typeface="Cabin"/>
                <a:ea typeface="Cabin"/>
                <a:cs typeface="Cabin"/>
                <a:sym typeface="Cabin"/>
              </a:defRPr>
            </a:lvl7pPr>
            <a:lvl8pPr marL="0" marR="0" lvl="7" indent="0" algn="ctr" rtl="0">
              <a:spcBef>
                <a:spcPts val="0"/>
              </a:spcBef>
              <a:buNone/>
              <a:defRPr sz="1100">
                <a:solidFill>
                  <a:srgbClr val="FFFFFF"/>
                </a:solidFill>
                <a:latin typeface="Cabin"/>
                <a:ea typeface="Cabin"/>
                <a:cs typeface="Cabin"/>
                <a:sym typeface="Cabin"/>
              </a:defRPr>
            </a:lvl8pPr>
            <a:lvl9pPr marL="0" marR="0" lvl="8" indent="0" algn="ctr" rtl="0">
              <a:spcBef>
                <a:spcPts val="0"/>
              </a:spcBef>
              <a:buNone/>
              <a:defRPr sz="1100">
                <a:solidFill>
                  <a:srgbClr val="FFFFFF"/>
                </a:solidFill>
                <a:latin typeface="Cabin"/>
                <a:ea typeface="Cabin"/>
                <a:cs typeface="Cabin"/>
                <a:sym typeface="Cabin"/>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231136" y="964692"/>
            <a:ext cx="7729728" cy="1188720"/>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lstStyle>
            <a:lvl1pPr marR="0" lvl="0" algn="ctr" rtl="0">
              <a:lnSpc>
                <a:spcPct val="90000"/>
              </a:lnSpc>
              <a:spcBef>
                <a:spcPts val="0"/>
              </a:spcBef>
              <a:spcAft>
                <a:spcPts val="0"/>
              </a:spcAft>
              <a:buClr>
                <a:srgbClr val="262626"/>
              </a:buClr>
              <a:buSzPts val="2800"/>
              <a:buFont typeface="Cabin"/>
              <a:buNone/>
              <a:defRPr sz="2800" b="0" i="0" u="none" strike="noStrike" cap="none">
                <a:solidFill>
                  <a:srgbClr val="262626"/>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2231136" y="2638044"/>
            <a:ext cx="7729728" cy="3101983"/>
          </a:xfrm>
          <a:prstGeom prst="rect">
            <a:avLst/>
          </a:prstGeom>
          <a:noFill/>
          <a:ln>
            <a:noFill/>
          </a:ln>
        </p:spPr>
        <p:txBody>
          <a:bodyPr spcFirstLastPara="1" wrap="square" lIns="91425" tIns="45700" rIns="91425" bIns="45700" anchor="t" anchorCtr="0"/>
          <a:lstStyle>
            <a:lvl1pPr marL="457200" marR="0" lvl="0" indent="-342900" algn="l" rtl="0">
              <a:lnSpc>
                <a:spcPct val="100000"/>
              </a:lnSpc>
              <a:spcBef>
                <a:spcPts val="1000"/>
              </a:spcBef>
              <a:spcAft>
                <a:spcPts val="0"/>
              </a:spcAft>
              <a:buClr>
                <a:schemeClr val="accent2"/>
              </a:buClr>
              <a:buSzPts val="1800"/>
              <a:buFont typeface="Arial"/>
              <a:buChar char="•"/>
              <a:defRPr sz="1800" b="0" i="0" u="none" strike="noStrike" cap="none">
                <a:solidFill>
                  <a:srgbClr val="262626"/>
                </a:solidFill>
                <a:latin typeface="Cabin"/>
                <a:ea typeface="Cabin"/>
                <a:cs typeface="Cabin"/>
                <a:sym typeface="Cabin"/>
              </a:defRPr>
            </a:lvl1pPr>
            <a:lvl2pPr marL="914400" marR="0" lvl="1"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2pPr>
            <a:lvl3pPr marL="1371600" marR="0" lvl="2"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3pPr>
            <a:lvl4pPr marL="1828800" marR="0" lvl="3"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4pPr>
            <a:lvl5pPr marL="2286000" marR="0" lvl="4" indent="-330200" algn="l" rtl="0">
              <a:lnSpc>
                <a:spcPct val="100000"/>
              </a:lnSpc>
              <a:spcBef>
                <a:spcPts val="1000"/>
              </a:spcBef>
              <a:spcAft>
                <a:spcPts val="0"/>
              </a:spcAft>
              <a:buClr>
                <a:schemeClr val="accent2"/>
              </a:buClr>
              <a:buSzPts val="1600"/>
              <a:buFont typeface="Arial"/>
              <a:buChar char="•"/>
              <a:defRPr sz="1600" b="0" i="0" u="none" strike="noStrike" cap="none">
                <a:solidFill>
                  <a:srgbClr val="262626"/>
                </a:solidFill>
                <a:latin typeface="Cabin"/>
                <a:ea typeface="Cabin"/>
                <a:cs typeface="Cabin"/>
                <a:sym typeface="Cabin"/>
              </a:defRPr>
            </a:lvl5pPr>
            <a:lvl6pPr marL="2743200" marR="0" lvl="5"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6pPr>
            <a:lvl7pPr marL="3200400" marR="0" lvl="6"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7pPr>
            <a:lvl8pPr marL="3657600" marR="0" lvl="7"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8pPr>
            <a:lvl9pPr marL="4114800" marR="0" lvl="8" indent="-330200" algn="l" rtl="0">
              <a:lnSpc>
                <a:spcPct val="100000"/>
              </a:lnSpc>
              <a:spcBef>
                <a:spcPts val="1000"/>
              </a:spcBef>
              <a:spcAft>
                <a:spcPts val="0"/>
              </a:spcAft>
              <a:buClr>
                <a:schemeClr val="accent2"/>
              </a:buClr>
              <a:buSzPts val="1600"/>
              <a:buFont typeface="Arial"/>
              <a:buChar char="•"/>
              <a:defRPr sz="1600" b="0" i="0" u="none" strike="noStrike" cap="none">
                <a:solidFill>
                  <a:schemeClr val="dk1"/>
                </a:solidFill>
                <a:latin typeface="Cabin"/>
                <a:ea typeface="Cabin"/>
                <a:cs typeface="Cabin"/>
                <a:sym typeface="Cabin"/>
              </a:defRPr>
            </a:lvl9pPr>
          </a:lstStyle>
          <a:p>
            <a:endParaRPr/>
          </a:p>
        </p:txBody>
      </p:sp>
      <p:sp>
        <p:nvSpPr>
          <p:cNvPr id="8" name="Google Shape;8;p1"/>
          <p:cNvSpPr txBox="1">
            <a:spLocks noGrp="1"/>
          </p:cNvSpPr>
          <p:nvPr>
            <p:ph type="dt" idx="10"/>
          </p:nvPr>
        </p:nvSpPr>
        <p:spPr>
          <a:xfrm>
            <a:off x="7821429" y="6238816"/>
            <a:ext cx="2753746" cy="323968"/>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050" b="0" i="0" u="none" strike="noStrike" cap="none">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9" name="Google Shape;9;p1"/>
          <p:cNvSpPr txBox="1">
            <a:spLocks noGrp="1"/>
          </p:cNvSpPr>
          <p:nvPr>
            <p:ph type="ftr" idx="11"/>
          </p:nvPr>
        </p:nvSpPr>
        <p:spPr>
          <a:xfrm>
            <a:off x="1600200" y="6236208"/>
            <a:ext cx="5901189" cy="32004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050" b="0" i="0" u="none" strike="noStrike" cap="none">
                <a:solidFill>
                  <a:schemeClr val="dk1"/>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10" name="Google Shape;10;p1"/>
          <p:cNvSpPr>
            <a:spLocks noGrp="1"/>
          </p:cNvSpPr>
          <p:nvPr>
            <p:ph type="sldNum" idx="12"/>
          </p:nvPr>
        </p:nvSpPr>
        <p:spPr>
          <a:xfrm>
            <a:off x="10758922" y="6217920"/>
            <a:ext cx="365760" cy="365760"/>
          </a:xfrm>
          <a:prstGeom prst="ellipse">
            <a:avLst/>
          </a:prstGeom>
          <a:solidFill>
            <a:srgbClr val="1D1D1D">
              <a:alpha val="69803"/>
            </a:srgbClr>
          </a:solidFill>
          <a:ln>
            <a:noFill/>
          </a:ln>
        </p:spPr>
        <p:txBody>
          <a:bodyPr spcFirstLastPara="1" wrap="square" lIns="18275" tIns="45700" rIns="18275" bIns="45700" anchor="ctr" anchorCtr="0">
            <a:noAutofit/>
          </a:bodyPr>
          <a:lstStyle>
            <a:lvl1pPr marL="0" marR="0" lvl="0" indent="0" algn="ctr" rtl="0">
              <a:spcBef>
                <a:spcPts val="0"/>
              </a:spcBef>
              <a:buNone/>
              <a:defRPr sz="1100" b="0" i="0" u="none" strike="noStrike" cap="none">
                <a:solidFill>
                  <a:srgbClr val="FFFFFF"/>
                </a:solidFill>
                <a:latin typeface="Cabin"/>
                <a:ea typeface="Cabin"/>
                <a:cs typeface="Cabin"/>
                <a:sym typeface="Cabin"/>
              </a:defRPr>
            </a:lvl1pPr>
            <a:lvl2pPr marL="0" marR="0" lvl="1" indent="0" algn="ctr" rtl="0">
              <a:spcBef>
                <a:spcPts val="0"/>
              </a:spcBef>
              <a:buNone/>
              <a:defRPr sz="1100" b="0" i="0" u="none" strike="noStrike" cap="none">
                <a:solidFill>
                  <a:srgbClr val="FFFFFF"/>
                </a:solidFill>
                <a:latin typeface="Cabin"/>
                <a:ea typeface="Cabin"/>
                <a:cs typeface="Cabin"/>
                <a:sym typeface="Cabin"/>
              </a:defRPr>
            </a:lvl2pPr>
            <a:lvl3pPr marL="0" marR="0" lvl="2" indent="0" algn="ctr" rtl="0">
              <a:spcBef>
                <a:spcPts val="0"/>
              </a:spcBef>
              <a:buNone/>
              <a:defRPr sz="1100" b="0" i="0" u="none" strike="noStrike" cap="none">
                <a:solidFill>
                  <a:srgbClr val="FFFFFF"/>
                </a:solidFill>
                <a:latin typeface="Cabin"/>
                <a:ea typeface="Cabin"/>
                <a:cs typeface="Cabin"/>
                <a:sym typeface="Cabin"/>
              </a:defRPr>
            </a:lvl3pPr>
            <a:lvl4pPr marL="0" marR="0" lvl="3" indent="0" algn="ctr" rtl="0">
              <a:spcBef>
                <a:spcPts val="0"/>
              </a:spcBef>
              <a:buNone/>
              <a:defRPr sz="1100" b="0" i="0" u="none" strike="noStrike" cap="none">
                <a:solidFill>
                  <a:srgbClr val="FFFFFF"/>
                </a:solidFill>
                <a:latin typeface="Cabin"/>
                <a:ea typeface="Cabin"/>
                <a:cs typeface="Cabin"/>
                <a:sym typeface="Cabin"/>
              </a:defRPr>
            </a:lvl4pPr>
            <a:lvl5pPr marL="0" marR="0" lvl="4" indent="0" algn="ctr" rtl="0">
              <a:spcBef>
                <a:spcPts val="0"/>
              </a:spcBef>
              <a:buNone/>
              <a:defRPr sz="1100" b="0" i="0" u="none" strike="noStrike" cap="none">
                <a:solidFill>
                  <a:srgbClr val="FFFFFF"/>
                </a:solidFill>
                <a:latin typeface="Cabin"/>
                <a:ea typeface="Cabin"/>
                <a:cs typeface="Cabin"/>
                <a:sym typeface="Cabin"/>
              </a:defRPr>
            </a:lvl5pPr>
            <a:lvl6pPr marL="0" marR="0" lvl="5" indent="0" algn="ctr" rtl="0">
              <a:spcBef>
                <a:spcPts val="0"/>
              </a:spcBef>
              <a:buNone/>
              <a:defRPr sz="1100" b="0" i="0" u="none" strike="noStrike" cap="none">
                <a:solidFill>
                  <a:srgbClr val="FFFFFF"/>
                </a:solidFill>
                <a:latin typeface="Cabin"/>
                <a:ea typeface="Cabin"/>
                <a:cs typeface="Cabin"/>
                <a:sym typeface="Cabin"/>
              </a:defRPr>
            </a:lvl6pPr>
            <a:lvl7pPr marL="0" marR="0" lvl="6" indent="0" algn="ctr" rtl="0">
              <a:spcBef>
                <a:spcPts val="0"/>
              </a:spcBef>
              <a:buNone/>
              <a:defRPr sz="1100" b="0" i="0" u="none" strike="noStrike" cap="none">
                <a:solidFill>
                  <a:srgbClr val="FFFFFF"/>
                </a:solidFill>
                <a:latin typeface="Cabin"/>
                <a:ea typeface="Cabin"/>
                <a:cs typeface="Cabin"/>
                <a:sym typeface="Cabin"/>
              </a:defRPr>
            </a:lvl7pPr>
            <a:lvl8pPr marL="0" marR="0" lvl="7" indent="0" algn="ctr" rtl="0">
              <a:spcBef>
                <a:spcPts val="0"/>
              </a:spcBef>
              <a:buNone/>
              <a:defRPr sz="1100" b="0" i="0" u="none" strike="noStrike" cap="none">
                <a:solidFill>
                  <a:srgbClr val="FFFFFF"/>
                </a:solidFill>
                <a:latin typeface="Cabin"/>
                <a:ea typeface="Cabin"/>
                <a:cs typeface="Cabin"/>
                <a:sym typeface="Cabin"/>
              </a:defRPr>
            </a:lvl8pPr>
            <a:lvl9pPr marL="0" marR="0" lvl="8" indent="0" algn="ctr" rtl="0">
              <a:spcBef>
                <a:spcPts val="0"/>
              </a:spcBef>
              <a:buNone/>
              <a:defRPr sz="1100" b="0" i="0" u="none" strike="noStrike" cap="none">
                <a:solidFill>
                  <a:srgbClr val="FFFFFF"/>
                </a:solidFill>
                <a:latin typeface="Cabin"/>
                <a:ea typeface="Cabin"/>
                <a:cs typeface="Cabin"/>
                <a:sym typeface="Cabin"/>
              </a:defRPr>
            </a:lvl9pPr>
          </a:lstStyle>
          <a:p>
            <a:pPr marL="0" lvl="0" indent="0" algn="ct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3" r:id="rId5"/>
    <p:sldLayoutId id="2147483654" r:id="rId6"/>
    <p:sldLayoutId id="2147483655" r:id="rId7"/>
    <p:sldLayoutId id="2147483656" r:id="rId8"/>
    <p:sldLayoutId id="2147483657" r:id="rId9"/>
    <p:sldLayoutId id="2147483658"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3"/>
          <p:cNvSpPr txBox="1">
            <a:spLocks noGrp="1"/>
          </p:cNvSpPr>
          <p:nvPr>
            <p:ph type="ctrTitle"/>
          </p:nvPr>
        </p:nvSpPr>
        <p:spPr>
          <a:xfrm>
            <a:off x="1600200" y="2386744"/>
            <a:ext cx="8991600" cy="1645920"/>
          </a:xfrm>
          <a:prstGeom prst="rect">
            <a:avLst/>
          </a:prstGeom>
          <a:solidFill>
            <a:srgbClr val="FFFFFF"/>
          </a:solidFill>
          <a:ln w="38100" cap="flat" cmpd="sng">
            <a:solidFill>
              <a:srgbClr val="404040"/>
            </a:solidFill>
            <a:prstDash val="solid"/>
            <a:round/>
            <a:headEnd type="none" w="sm" len="sm"/>
            <a:tailEnd type="none" w="sm" len="sm"/>
          </a:ln>
        </p:spPr>
        <p:txBody>
          <a:bodyPr spcFirstLastPara="1" wrap="square" lIns="274300" tIns="182875" rIns="274300" bIns="182875" anchor="ctr" anchorCtr="1">
            <a:noAutofit/>
          </a:bodyPr>
          <a:lstStyle/>
          <a:p>
            <a:pPr marL="0" marR="0" lvl="0" indent="0" algn="ctr" rtl="0">
              <a:lnSpc>
                <a:spcPct val="90000"/>
              </a:lnSpc>
              <a:spcBef>
                <a:spcPts val="0"/>
              </a:spcBef>
              <a:spcAft>
                <a:spcPts val="0"/>
              </a:spcAft>
              <a:buClr>
                <a:srgbClr val="262626"/>
              </a:buClr>
              <a:buSzPts val="4000"/>
              <a:buFont typeface="Josefin Slab"/>
              <a:buNone/>
            </a:pPr>
            <a:r>
              <a:rPr lang="en-US" sz="4000" b="0" i="0" u="none" strike="noStrike" cap="none">
                <a:solidFill>
                  <a:srgbClr val="262626"/>
                </a:solidFill>
                <a:latin typeface="Josefin Slab"/>
                <a:ea typeface="Josefin Slab"/>
                <a:cs typeface="Josefin Slab"/>
                <a:sym typeface="Josefin Slab"/>
              </a:rPr>
              <a:t>SCARLET BIRDS </a:t>
            </a:r>
            <a:br>
              <a:rPr lang="en-US" sz="4000" b="0" i="0" u="none" strike="noStrike" cap="none">
                <a:solidFill>
                  <a:srgbClr val="262626"/>
                </a:solidFill>
                <a:latin typeface="Josefin Slab"/>
                <a:ea typeface="Josefin Slab"/>
                <a:cs typeface="Josefin Slab"/>
                <a:sym typeface="Josefin Slab"/>
              </a:rPr>
            </a:br>
            <a:r>
              <a:rPr lang="en-US" sz="4000" b="0" i="0" u="none" strike="noStrike" cap="none">
                <a:solidFill>
                  <a:srgbClr val="262626"/>
                </a:solidFill>
                <a:latin typeface="Josefin Slab"/>
                <a:ea typeface="Josefin Slab"/>
                <a:cs typeface="Josefin Slab"/>
                <a:sym typeface="Josefin Slab"/>
              </a:rPr>
              <a:t>CONSULTING</a:t>
            </a:r>
            <a:endParaRPr sz="4000" b="0" i="0" u="none" strike="noStrike" cap="none">
              <a:solidFill>
                <a:srgbClr val="262626"/>
              </a:solidFill>
              <a:latin typeface="Cabin"/>
              <a:ea typeface="Cabin"/>
              <a:cs typeface="Cabin"/>
              <a:sym typeface="Cabin"/>
            </a:endParaRPr>
          </a:p>
        </p:txBody>
      </p:sp>
      <p:sp>
        <p:nvSpPr>
          <p:cNvPr id="86" name="Google Shape;86;p13"/>
          <p:cNvSpPr txBox="1">
            <a:spLocks noGrp="1"/>
          </p:cNvSpPr>
          <p:nvPr>
            <p:ph type="subTitle" idx="1"/>
          </p:nvPr>
        </p:nvSpPr>
        <p:spPr>
          <a:xfrm>
            <a:off x="1644253" y="4352544"/>
            <a:ext cx="8903494" cy="207683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2"/>
              </a:buClr>
              <a:buSzPts val="3200"/>
              <a:buFont typeface="Arial"/>
              <a:buNone/>
            </a:pPr>
            <a:r>
              <a:rPr lang="en-US" sz="3200" b="0" i="0" u="none" strike="noStrike" cap="none">
                <a:solidFill>
                  <a:srgbClr val="3F3F3F"/>
                </a:solidFill>
                <a:latin typeface="Gentium Basic"/>
                <a:ea typeface="Gentium Basic"/>
                <a:cs typeface="Gentium Basic"/>
                <a:sym typeface="Gentium Basic"/>
              </a:rPr>
              <a:t>SWEET KAROLINE’S CAKES</a:t>
            </a:r>
            <a:endParaRPr/>
          </a:p>
          <a:p>
            <a:pPr marL="0" marR="0" lvl="0" indent="0" algn="ctr" rtl="0">
              <a:lnSpc>
                <a:spcPct val="100000"/>
              </a:lnSpc>
              <a:spcBef>
                <a:spcPts val="1000"/>
              </a:spcBef>
              <a:spcAft>
                <a:spcPts val="0"/>
              </a:spcAft>
              <a:buClr>
                <a:schemeClr val="accent2"/>
              </a:buClr>
              <a:buSzPts val="2000"/>
              <a:buFont typeface="Arial"/>
              <a:buNone/>
            </a:pPr>
            <a:endParaRPr sz="2000" b="0" i="0" u="none" strike="noStrike" cap="none">
              <a:solidFill>
                <a:srgbClr val="3F3F3F"/>
              </a:solidFill>
              <a:latin typeface="Cabin"/>
              <a:ea typeface="Cabin"/>
              <a:cs typeface="Cabin"/>
              <a:sym typeface="Cabin"/>
            </a:endParaRPr>
          </a:p>
          <a:p>
            <a:pPr marL="0" marR="0" lvl="0" indent="0" algn="ctr" rtl="0">
              <a:lnSpc>
                <a:spcPct val="100000"/>
              </a:lnSpc>
              <a:spcBef>
                <a:spcPts val="1000"/>
              </a:spcBef>
              <a:spcAft>
                <a:spcPts val="0"/>
              </a:spcAft>
              <a:buClr>
                <a:schemeClr val="accent2"/>
              </a:buClr>
              <a:buSzPts val="2000"/>
              <a:buFont typeface="Arial"/>
              <a:buNone/>
            </a:pPr>
            <a:r>
              <a:rPr lang="en-US" sz="2000" b="0" i="0" u="none" strike="noStrike" cap="none">
                <a:solidFill>
                  <a:srgbClr val="3F3F3F"/>
                </a:solidFill>
                <a:latin typeface="Josefin Slab"/>
                <a:ea typeface="Josefin Slab"/>
                <a:cs typeface="Josefin Slab"/>
                <a:sym typeface="Josefin Slab"/>
              </a:rPr>
              <a:t>Andrew Froehlich     Kevin Jones     Cameron Little     Jayna Winchester</a:t>
            </a:r>
            <a:endParaRPr/>
          </a:p>
          <a:p>
            <a:pPr marL="0" marR="0" lvl="0" indent="0" algn="ctr" rtl="0">
              <a:lnSpc>
                <a:spcPct val="100000"/>
              </a:lnSpc>
              <a:spcBef>
                <a:spcPts val="1000"/>
              </a:spcBef>
              <a:spcAft>
                <a:spcPts val="0"/>
              </a:spcAft>
              <a:buClr>
                <a:schemeClr val="accent2"/>
              </a:buClr>
              <a:buSzPts val="2000"/>
              <a:buFont typeface="Arial"/>
              <a:buNone/>
            </a:pPr>
            <a:endParaRPr sz="2000" b="0" i="0" u="none" strike="noStrike" cap="none">
              <a:solidFill>
                <a:srgbClr val="3F3F3F"/>
              </a:solidFill>
              <a:latin typeface="Cabin"/>
              <a:ea typeface="Cabin"/>
              <a:cs typeface="Cabin"/>
              <a:sym typeface="Cabin"/>
            </a:endParaRPr>
          </a:p>
        </p:txBody>
      </p:sp>
      <p:pic>
        <p:nvPicPr>
          <p:cNvPr id="87" name="Google Shape;87;p13"/>
          <p:cNvPicPr preferRelativeResize="0"/>
          <p:nvPr/>
        </p:nvPicPr>
        <p:blipFill rotWithShape="1">
          <a:blip r:embed="rId3">
            <a:alphaModFix/>
          </a:blip>
          <a:srcRect/>
          <a:stretch/>
        </p:blipFill>
        <p:spPr>
          <a:xfrm flipH="1">
            <a:off x="2081043" y="2820729"/>
            <a:ext cx="1228301" cy="777950"/>
          </a:xfrm>
          <a:prstGeom prst="rect">
            <a:avLst/>
          </a:prstGeom>
          <a:noFill/>
          <a:ln>
            <a:noFill/>
          </a:ln>
        </p:spPr>
      </p:pic>
      <p:pic>
        <p:nvPicPr>
          <p:cNvPr id="88" name="Google Shape;88;p13"/>
          <p:cNvPicPr preferRelativeResize="0"/>
          <p:nvPr/>
        </p:nvPicPr>
        <p:blipFill rotWithShape="1">
          <a:blip r:embed="rId3">
            <a:alphaModFix/>
          </a:blip>
          <a:srcRect/>
          <a:stretch/>
        </p:blipFill>
        <p:spPr>
          <a:xfrm>
            <a:off x="8882655" y="2820729"/>
            <a:ext cx="1228301" cy="7779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369732" y="362871"/>
            <a:ext cx="4609461" cy="851567"/>
          </a:xfrm>
          <a:prstGeom prst="rect">
            <a:avLst/>
          </a:prstGeom>
          <a:solidFill>
            <a:srgbClr val="FFFFFF"/>
          </a:solidFill>
          <a:ln w="9525" cap="flat" cmpd="sng">
            <a:solidFill>
              <a:srgbClr val="404040"/>
            </a:solidFill>
            <a:prstDash val="solid"/>
            <a:round/>
            <a:headEnd type="none" w="sm" len="sm"/>
            <a:tailEnd type="none" w="sm" len="sm"/>
          </a:ln>
        </p:spPr>
        <p:txBody>
          <a:bodyPr spcFirstLastPara="1" wrap="square" lIns="182875" tIns="182875" rIns="182875" bIns="182875" anchor="ctr" anchorCtr="1">
            <a:noAutofit/>
          </a:bodyPr>
          <a:lstStyle/>
          <a:p>
            <a:pPr marL="0" marR="0" lvl="0" indent="0" algn="ctr" rtl="0">
              <a:lnSpc>
                <a:spcPct val="90000"/>
              </a:lnSpc>
              <a:spcBef>
                <a:spcPts val="0"/>
              </a:spcBef>
              <a:spcAft>
                <a:spcPts val="0"/>
              </a:spcAft>
              <a:buClr>
                <a:srgbClr val="262626"/>
              </a:buClr>
              <a:buSzPts val="2200"/>
              <a:buFont typeface="Cabin"/>
              <a:buNone/>
            </a:pPr>
            <a:r>
              <a:rPr lang="en-US" sz="2200" b="0" i="0" u="none" strike="noStrike" cap="none">
                <a:solidFill>
                  <a:srgbClr val="262626"/>
                </a:solidFill>
                <a:latin typeface="Cabin"/>
                <a:ea typeface="Cabin"/>
                <a:cs typeface="Cabin"/>
                <a:sym typeface="Cabin"/>
              </a:rPr>
              <a:t>REALIZATION VIEW POINT</a:t>
            </a:r>
            <a:endParaRPr/>
          </a:p>
        </p:txBody>
      </p:sp>
      <p:sp>
        <p:nvSpPr>
          <p:cNvPr id="153" name="Google Shape;153;p22"/>
          <p:cNvSpPr txBox="1">
            <a:spLocks noGrp="1"/>
          </p:cNvSpPr>
          <p:nvPr>
            <p:ph type="body" idx="1"/>
          </p:nvPr>
        </p:nvSpPr>
        <p:spPr>
          <a:xfrm>
            <a:off x="437488" y="1635071"/>
            <a:ext cx="4819921" cy="4448014"/>
          </a:xfrm>
          <a:prstGeom prst="rect">
            <a:avLst/>
          </a:prstGeom>
          <a:noFill/>
          <a:ln>
            <a:noFill/>
          </a:ln>
        </p:spPr>
        <p:txBody>
          <a:bodyPr spcFirstLastPara="1" wrap="square" lIns="91425" tIns="45700" rIns="91425" bIns="45700" anchor="t" anchorCtr="1">
            <a:noAutofit/>
          </a:bodyPr>
          <a:lstStyle/>
          <a:p>
            <a:pPr algn="l">
              <a:spcBef>
                <a:spcPts val="0"/>
              </a:spcBef>
            </a:pPr>
            <a:r>
              <a:rPr lang="en-US" sz="1400" dirty="0">
                <a:solidFill>
                  <a:srgbClr val="000000"/>
                </a:solidFill>
              </a:rPr>
              <a:t>Server Side </a:t>
            </a:r>
            <a:endParaRPr lang="en-US" sz="1400" dirty="0"/>
          </a:p>
          <a:p>
            <a:pPr algn="l" fontAlgn="base">
              <a:spcBef>
                <a:spcPts val="0"/>
              </a:spcBef>
              <a:buFont typeface="Arial" panose="020B0604020202020204" pitchFamily="34" charset="0"/>
              <a:buChar char="•"/>
            </a:pPr>
            <a:r>
              <a:rPr lang="en-US" sz="1400" dirty="0">
                <a:solidFill>
                  <a:srgbClr val="000000"/>
                </a:solidFill>
              </a:rPr>
              <a:t>Safeguarding of sensitive information and proper backup features</a:t>
            </a:r>
            <a:endParaRPr lang="en-US" sz="1400" dirty="0">
              <a:solidFill>
                <a:srgbClr val="9BAFB5"/>
              </a:solidFill>
              <a:latin typeface="Arial" panose="020B0604020202020204" pitchFamily="34" charset="0"/>
            </a:endParaRPr>
          </a:p>
          <a:p>
            <a:pPr algn="l" fontAlgn="base">
              <a:spcBef>
                <a:spcPts val="0"/>
              </a:spcBef>
              <a:buFont typeface="Arial" panose="020B0604020202020204" pitchFamily="34" charset="0"/>
              <a:buChar char="•"/>
            </a:pPr>
            <a:r>
              <a:rPr lang="en-US" sz="1400" dirty="0">
                <a:solidFill>
                  <a:srgbClr val="000000"/>
                </a:solidFill>
              </a:rPr>
              <a:t>Communicates  with back office computer to store and retrieve information with WordPress</a:t>
            </a:r>
          </a:p>
          <a:p>
            <a:pPr algn="l" fontAlgn="base">
              <a:spcBef>
                <a:spcPts val="0"/>
              </a:spcBef>
              <a:buFont typeface="Arial" panose="020B0604020202020204" pitchFamily="34" charset="0"/>
              <a:buChar char="•"/>
            </a:pPr>
            <a:endParaRPr lang="en-US" sz="1400" dirty="0">
              <a:solidFill>
                <a:srgbClr val="9BAFB5"/>
              </a:solidFill>
              <a:latin typeface="Arial" panose="020B0604020202020204" pitchFamily="34" charset="0"/>
            </a:endParaRPr>
          </a:p>
          <a:p>
            <a:pPr algn="l">
              <a:spcBef>
                <a:spcPts val="0"/>
              </a:spcBef>
            </a:pPr>
            <a:r>
              <a:rPr lang="en-US" sz="1400" dirty="0">
                <a:solidFill>
                  <a:srgbClr val="000000"/>
                </a:solidFill>
              </a:rPr>
              <a:t>Back Office Applications </a:t>
            </a:r>
            <a:endParaRPr lang="en-US" sz="1400" dirty="0"/>
          </a:p>
          <a:p>
            <a:pPr algn="l" fontAlgn="base">
              <a:spcBef>
                <a:spcPts val="0"/>
              </a:spcBef>
              <a:buFont typeface="Arial" panose="020B0604020202020204" pitchFamily="34" charset="0"/>
              <a:buChar char="•"/>
            </a:pPr>
            <a:r>
              <a:rPr lang="en-US" sz="1400" dirty="0">
                <a:solidFill>
                  <a:srgbClr val="000000"/>
                </a:solidFill>
              </a:rPr>
              <a:t>Accounting &amp; inventory software compatibility with cloud storage</a:t>
            </a:r>
            <a:endParaRPr lang="en-US" sz="1400" dirty="0">
              <a:solidFill>
                <a:srgbClr val="9BAFB5"/>
              </a:solidFill>
              <a:latin typeface="Arial" panose="020B0604020202020204" pitchFamily="34" charset="0"/>
            </a:endParaRPr>
          </a:p>
          <a:p>
            <a:pPr algn="l" fontAlgn="base">
              <a:spcBef>
                <a:spcPts val="0"/>
              </a:spcBef>
              <a:buFont typeface="Arial" panose="020B0604020202020204" pitchFamily="34" charset="0"/>
              <a:buChar char="•"/>
            </a:pPr>
            <a:r>
              <a:rPr lang="en-US" sz="1400" dirty="0">
                <a:solidFill>
                  <a:srgbClr val="000000"/>
                </a:solidFill>
              </a:rPr>
              <a:t>Ability to update database and media content with through the central PC</a:t>
            </a:r>
            <a:endParaRPr lang="en-US" sz="1400" dirty="0">
              <a:solidFill>
                <a:srgbClr val="9BAFB5"/>
              </a:solidFill>
              <a:latin typeface="Arial" panose="020B0604020202020204" pitchFamily="34" charset="0"/>
            </a:endParaRPr>
          </a:p>
          <a:p>
            <a:pPr algn="l" fontAlgn="base">
              <a:spcBef>
                <a:spcPts val="0"/>
              </a:spcBef>
              <a:buFont typeface="Arial" panose="020B0604020202020204" pitchFamily="34" charset="0"/>
              <a:buChar char="•"/>
            </a:pPr>
            <a:r>
              <a:rPr lang="en-US" sz="1400" dirty="0">
                <a:solidFill>
                  <a:srgbClr val="000000"/>
                </a:solidFill>
              </a:rPr>
              <a:t>Track external and internal logistic information</a:t>
            </a:r>
          </a:p>
          <a:p>
            <a:pPr algn="l" fontAlgn="base">
              <a:spcBef>
                <a:spcPts val="0"/>
              </a:spcBef>
              <a:buFont typeface="Arial" panose="020B0604020202020204" pitchFamily="34" charset="0"/>
              <a:buChar char="•"/>
            </a:pPr>
            <a:endParaRPr lang="en-US" sz="1400" dirty="0">
              <a:solidFill>
                <a:srgbClr val="9BAFB5"/>
              </a:solidFill>
              <a:latin typeface="Arial" panose="020B0604020202020204" pitchFamily="34" charset="0"/>
            </a:endParaRPr>
          </a:p>
          <a:p>
            <a:pPr algn="l">
              <a:spcBef>
                <a:spcPts val="0"/>
              </a:spcBef>
            </a:pPr>
            <a:r>
              <a:rPr lang="en-US" sz="1400" dirty="0">
                <a:solidFill>
                  <a:srgbClr val="000000"/>
                </a:solidFill>
              </a:rPr>
              <a:t>Website</a:t>
            </a:r>
            <a:endParaRPr lang="en-US" sz="1400" dirty="0"/>
          </a:p>
          <a:p>
            <a:pPr algn="l" fontAlgn="base">
              <a:spcBef>
                <a:spcPts val="0"/>
              </a:spcBef>
              <a:buFont typeface="Arial" panose="020B0604020202020204" pitchFamily="34" charset="0"/>
              <a:buChar char="•"/>
            </a:pPr>
            <a:r>
              <a:rPr lang="en-US" sz="1400" dirty="0">
                <a:solidFill>
                  <a:srgbClr val="000000"/>
                </a:solidFill>
              </a:rPr>
              <a:t>Ability to present useful information from cloud to back office and the customer</a:t>
            </a:r>
            <a:endParaRPr lang="en-US" sz="1400" dirty="0">
              <a:solidFill>
                <a:srgbClr val="9BAFB5"/>
              </a:solidFill>
              <a:latin typeface="Arial" panose="020B0604020202020204" pitchFamily="34" charset="0"/>
            </a:endParaRPr>
          </a:p>
          <a:p>
            <a:pPr algn="l" fontAlgn="base">
              <a:spcBef>
                <a:spcPts val="0"/>
              </a:spcBef>
              <a:buFont typeface="Arial" panose="020B0604020202020204" pitchFamily="34" charset="0"/>
              <a:buChar char="•"/>
            </a:pPr>
            <a:r>
              <a:rPr lang="en-US" sz="1400" dirty="0">
                <a:solidFill>
                  <a:srgbClr val="000000"/>
                </a:solidFill>
              </a:rPr>
              <a:t>Reliable speeds and performance to eliminate any potential processing issues</a:t>
            </a:r>
            <a:endParaRPr sz="1600" dirty="0"/>
          </a:p>
        </p:txBody>
      </p:sp>
      <p:grpSp>
        <p:nvGrpSpPr>
          <p:cNvPr id="154" name="Google Shape;154;p22"/>
          <p:cNvGrpSpPr/>
          <p:nvPr/>
        </p:nvGrpSpPr>
        <p:grpSpPr>
          <a:xfrm>
            <a:off x="5708723" y="262591"/>
            <a:ext cx="5612179" cy="6332817"/>
            <a:chOff x="7265468" y="104776"/>
            <a:chExt cx="4733492" cy="5095240"/>
          </a:xfrm>
        </p:grpSpPr>
        <p:sp>
          <p:nvSpPr>
            <p:cNvPr id="155" name="Google Shape;155;p22"/>
            <p:cNvSpPr/>
            <p:nvPr/>
          </p:nvSpPr>
          <p:spPr>
            <a:xfrm>
              <a:off x="8778567" y="104776"/>
              <a:ext cx="1807200" cy="1699200"/>
            </a:xfrm>
            <a:prstGeom prst="diamond">
              <a:avLst/>
            </a:prstGeom>
            <a:solidFill>
              <a:schemeClr val="l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None/>
              </a:pPr>
              <a:r>
                <a:rPr lang="en-US" sz="1050">
                  <a:solidFill>
                    <a:srgbClr val="000000"/>
                  </a:solidFill>
                  <a:latin typeface="Cabin"/>
                  <a:ea typeface="Cabin"/>
                  <a:cs typeface="Cabin"/>
                  <a:sym typeface="Cabin"/>
                </a:rPr>
                <a:t>Back Office Applications</a:t>
              </a:r>
              <a:endParaRPr sz="1600">
                <a:solidFill>
                  <a:srgbClr val="000000"/>
                </a:solidFill>
                <a:latin typeface="Cabin"/>
                <a:ea typeface="Cabin"/>
                <a:cs typeface="Cabin"/>
                <a:sym typeface="Cabin"/>
              </a:endParaRPr>
            </a:p>
          </p:txBody>
        </p:sp>
        <p:sp>
          <p:nvSpPr>
            <p:cNvPr id="156" name="Google Shape;156;p22"/>
            <p:cNvSpPr/>
            <p:nvPr/>
          </p:nvSpPr>
          <p:spPr>
            <a:xfrm>
              <a:off x="7265468" y="1482328"/>
              <a:ext cx="1609725" cy="1428750"/>
            </a:xfrm>
            <a:prstGeom prst="hexagon">
              <a:avLst>
                <a:gd name="adj" fmla="val 25000"/>
                <a:gd name="vf" fmla="val 115470"/>
              </a:avLst>
            </a:prstGeom>
            <a:solidFill>
              <a:schemeClr val="l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None/>
              </a:pPr>
              <a:r>
                <a:rPr lang="en-US" sz="1100">
                  <a:solidFill>
                    <a:srgbClr val="000000"/>
                  </a:solidFill>
                  <a:latin typeface="Cabin"/>
                  <a:ea typeface="Cabin"/>
                  <a:cs typeface="Cabin"/>
                  <a:sym typeface="Cabin"/>
                </a:rPr>
                <a:t>Website</a:t>
              </a:r>
              <a:endParaRPr sz="1100">
                <a:solidFill>
                  <a:srgbClr val="000000"/>
                </a:solidFill>
                <a:latin typeface="Cabin"/>
                <a:ea typeface="Cabin"/>
                <a:cs typeface="Cabin"/>
                <a:sym typeface="Cabin"/>
              </a:endParaRPr>
            </a:p>
          </p:txBody>
        </p:sp>
        <p:sp>
          <p:nvSpPr>
            <p:cNvPr id="157" name="Google Shape;157;p22"/>
            <p:cNvSpPr/>
            <p:nvPr/>
          </p:nvSpPr>
          <p:spPr>
            <a:xfrm>
              <a:off x="10436860" y="1568053"/>
              <a:ext cx="1562100" cy="1343025"/>
            </a:xfrm>
            <a:prstGeom prst="hexagon">
              <a:avLst>
                <a:gd name="adj" fmla="val 25000"/>
                <a:gd name="vf" fmla="val 115470"/>
              </a:avLst>
            </a:prstGeom>
            <a:solidFill>
              <a:schemeClr val="l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None/>
              </a:pPr>
              <a:r>
                <a:rPr lang="en-US" sz="1100">
                  <a:solidFill>
                    <a:srgbClr val="000000"/>
                  </a:solidFill>
                  <a:latin typeface="Cabin"/>
                  <a:ea typeface="Cabin"/>
                  <a:cs typeface="Cabin"/>
                  <a:sym typeface="Cabin"/>
                </a:rPr>
                <a:t>Server</a:t>
              </a:r>
              <a:r>
                <a:rPr lang="en-US" sz="1100">
                  <a:solidFill>
                    <a:schemeClr val="lt1"/>
                  </a:solidFill>
                  <a:latin typeface="Cabin"/>
                  <a:ea typeface="Cabin"/>
                  <a:cs typeface="Cabin"/>
                  <a:sym typeface="Cabin"/>
                </a:rPr>
                <a:t> </a:t>
              </a:r>
              <a:r>
                <a:rPr lang="en-US" sz="1100">
                  <a:solidFill>
                    <a:srgbClr val="000000"/>
                  </a:solidFill>
                  <a:latin typeface="Cabin"/>
                  <a:ea typeface="Cabin"/>
                  <a:cs typeface="Cabin"/>
                  <a:sym typeface="Cabin"/>
                </a:rPr>
                <a:t>&amp;</a:t>
              </a:r>
              <a:r>
                <a:rPr lang="en-US" sz="1100">
                  <a:solidFill>
                    <a:schemeClr val="lt1"/>
                  </a:solidFill>
                  <a:latin typeface="Cabin"/>
                  <a:ea typeface="Cabin"/>
                  <a:cs typeface="Cabin"/>
                  <a:sym typeface="Cabin"/>
                </a:rPr>
                <a:t> </a:t>
              </a:r>
              <a:r>
                <a:rPr lang="en-US" sz="1100">
                  <a:solidFill>
                    <a:srgbClr val="000000"/>
                  </a:solidFill>
                  <a:latin typeface="Cabin"/>
                  <a:ea typeface="Cabin"/>
                  <a:cs typeface="Cabin"/>
                  <a:sym typeface="Cabin"/>
                </a:rPr>
                <a:t>Database</a:t>
              </a:r>
              <a:endParaRPr sz="1100">
                <a:solidFill>
                  <a:srgbClr val="000000"/>
                </a:solidFill>
                <a:latin typeface="Cabin"/>
                <a:ea typeface="Cabin"/>
                <a:cs typeface="Cabin"/>
                <a:sym typeface="Cabin"/>
              </a:endParaRPr>
            </a:p>
          </p:txBody>
        </p:sp>
        <p:sp>
          <p:nvSpPr>
            <p:cNvPr id="158" name="Google Shape;158;p22"/>
            <p:cNvSpPr/>
            <p:nvPr/>
          </p:nvSpPr>
          <p:spPr>
            <a:xfrm>
              <a:off x="8636475" y="3305175"/>
              <a:ext cx="1902934" cy="1894841"/>
            </a:xfrm>
            <a:prstGeom prst="diamond">
              <a:avLst/>
            </a:prstGeom>
            <a:solidFill>
              <a:schemeClr val="l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None/>
              </a:pPr>
              <a:r>
                <a:rPr lang="en-US" sz="1100">
                  <a:solidFill>
                    <a:srgbClr val="000000"/>
                  </a:solidFill>
                  <a:latin typeface="Cabin"/>
                  <a:ea typeface="Cabin"/>
                  <a:cs typeface="Cabin"/>
                  <a:sym typeface="Cabin"/>
                </a:rPr>
                <a:t>End</a:t>
              </a:r>
              <a:r>
                <a:rPr lang="en-US" sz="1100">
                  <a:solidFill>
                    <a:schemeClr val="lt1"/>
                  </a:solidFill>
                  <a:latin typeface="Cabin"/>
                  <a:ea typeface="Cabin"/>
                  <a:cs typeface="Cabin"/>
                  <a:sym typeface="Cabin"/>
                </a:rPr>
                <a:t> </a:t>
              </a:r>
              <a:r>
                <a:rPr lang="en-US" sz="1100">
                  <a:solidFill>
                    <a:srgbClr val="000000"/>
                  </a:solidFill>
                  <a:latin typeface="Cabin"/>
                  <a:ea typeface="Cabin"/>
                  <a:cs typeface="Cabin"/>
                  <a:sym typeface="Cabin"/>
                </a:rPr>
                <a:t>User</a:t>
              </a:r>
              <a:endParaRPr sz="1100">
                <a:solidFill>
                  <a:srgbClr val="000000"/>
                </a:solidFill>
                <a:latin typeface="Cabin"/>
                <a:ea typeface="Cabin"/>
                <a:cs typeface="Cabin"/>
                <a:sym typeface="Cabin"/>
              </a:endParaRPr>
            </a:p>
          </p:txBody>
        </p:sp>
        <p:cxnSp>
          <p:nvCxnSpPr>
            <p:cNvPr id="159" name="Google Shape;159;p22"/>
            <p:cNvCxnSpPr/>
            <p:nvPr/>
          </p:nvCxnSpPr>
          <p:spPr>
            <a:xfrm flipH="1">
              <a:off x="8636442" y="1345476"/>
              <a:ext cx="454800" cy="364200"/>
            </a:xfrm>
            <a:prstGeom prst="straightConnector1">
              <a:avLst/>
            </a:prstGeom>
            <a:noFill/>
            <a:ln w="12700" cap="flat" cmpd="sng">
              <a:solidFill>
                <a:schemeClr val="dk1"/>
              </a:solidFill>
              <a:prstDash val="solid"/>
              <a:round/>
              <a:headEnd type="none" w="sm" len="sm"/>
              <a:tailEnd type="triangle" w="med" len="med"/>
            </a:ln>
          </p:spPr>
        </p:cxnSp>
        <p:cxnSp>
          <p:nvCxnSpPr>
            <p:cNvPr id="160" name="Google Shape;160;p22"/>
            <p:cNvCxnSpPr/>
            <p:nvPr/>
          </p:nvCxnSpPr>
          <p:spPr>
            <a:xfrm>
              <a:off x="10321092" y="1345476"/>
              <a:ext cx="321300" cy="364200"/>
            </a:xfrm>
            <a:prstGeom prst="straightConnector1">
              <a:avLst/>
            </a:prstGeom>
            <a:noFill/>
            <a:ln w="12700" cap="flat" cmpd="sng">
              <a:solidFill>
                <a:schemeClr val="dk1"/>
              </a:solidFill>
              <a:prstDash val="solid"/>
              <a:round/>
              <a:headEnd type="none" w="sm" len="sm"/>
              <a:tailEnd type="triangle" w="med" len="med"/>
            </a:ln>
          </p:spPr>
        </p:cxnSp>
        <p:cxnSp>
          <p:nvCxnSpPr>
            <p:cNvPr id="161" name="Google Shape;161;p22"/>
            <p:cNvCxnSpPr/>
            <p:nvPr/>
          </p:nvCxnSpPr>
          <p:spPr>
            <a:xfrm>
              <a:off x="8311985" y="2911078"/>
              <a:ext cx="697706" cy="788194"/>
            </a:xfrm>
            <a:prstGeom prst="straightConnector1">
              <a:avLst/>
            </a:prstGeom>
            <a:noFill/>
            <a:ln w="12700" cap="flat" cmpd="sng">
              <a:solidFill>
                <a:schemeClr val="dk1"/>
              </a:solidFill>
              <a:prstDash val="solid"/>
              <a:round/>
              <a:headEnd type="none" w="sm" len="sm"/>
              <a:tailEnd type="triangle" w="med" len="med"/>
            </a:ln>
          </p:spPr>
        </p:cxn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Shape 166"/>
        <p:cNvGrpSpPr/>
        <p:nvPr/>
      </p:nvGrpSpPr>
      <p:grpSpPr>
        <a:xfrm>
          <a:off x="0" y="0"/>
          <a:ext cx="0" cy="0"/>
          <a:chOff x="0" y="0"/>
          <a:chExt cx="0" cy="0"/>
        </a:xfrm>
      </p:grpSpPr>
      <p:sp>
        <p:nvSpPr>
          <p:cNvPr id="167" name="Google Shape;167;p23"/>
          <p:cNvSpPr txBox="1">
            <a:spLocks noGrp="1"/>
          </p:cNvSpPr>
          <p:nvPr>
            <p:ph type="title"/>
          </p:nvPr>
        </p:nvSpPr>
        <p:spPr>
          <a:xfrm>
            <a:off x="2231136" y="147700"/>
            <a:ext cx="7729728" cy="480950"/>
          </a:xfrm>
          <a:prstGeom prst="rect">
            <a:avLst/>
          </a:prstGeom>
          <a:solidFill>
            <a:srgbClr val="FFFFFF"/>
          </a:solidFill>
          <a:ln w="9525" cap="flat" cmpd="sng">
            <a:solidFill>
              <a:srgbClr val="404040"/>
            </a:solidFill>
            <a:prstDash val="solid"/>
            <a:round/>
            <a:headEnd type="none" w="sm" len="sm"/>
            <a:tailEnd type="none" w="sm" len="sm"/>
          </a:ln>
        </p:spPr>
        <p:txBody>
          <a:bodyPr spcFirstLastPara="1" wrap="square" lIns="182875" tIns="182875" rIns="182875" bIns="182875" anchor="ctr" anchorCtr="0">
            <a:noAutofit/>
          </a:bodyPr>
          <a:lstStyle/>
          <a:p>
            <a:pPr marL="0" marR="0" lvl="0" indent="0" algn="ctr" rtl="0">
              <a:lnSpc>
                <a:spcPct val="90000"/>
              </a:lnSpc>
              <a:spcBef>
                <a:spcPts val="0"/>
              </a:spcBef>
              <a:spcAft>
                <a:spcPts val="0"/>
              </a:spcAft>
              <a:buClr>
                <a:srgbClr val="262626"/>
              </a:buClr>
              <a:buSzPts val="2520"/>
              <a:buFont typeface="Cabin"/>
              <a:buNone/>
            </a:pPr>
            <a:r>
              <a:rPr lang="en-US" sz="2520" b="0" i="0" u="none" strike="noStrike" cap="none">
                <a:solidFill>
                  <a:srgbClr val="262626"/>
                </a:solidFill>
                <a:latin typeface="Cabin"/>
                <a:ea typeface="Cabin"/>
                <a:cs typeface="Cabin"/>
                <a:sym typeface="Cabin"/>
              </a:rPr>
              <a:t>RISK ANALYSIS</a:t>
            </a:r>
            <a:endParaRPr/>
          </a:p>
        </p:txBody>
      </p:sp>
      <p:sp>
        <p:nvSpPr>
          <p:cNvPr id="168" name="Google Shape;168;p23"/>
          <p:cNvSpPr/>
          <p:nvPr/>
        </p:nvSpPr>
        <p:spPr>
          <a:xfrm>
            <a:off x="-106378362" y="-38472"/>
            <a:ext cx="226444267" cy="1000274"/>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1800"/>
              <a:buFont typeface="Arial"/>
              <a:buNone/>
            </a:pPr>
            <a:br>
              <a:rPr lang="en-US" sz="1800" b="0" i="0" u="none" strike="noStrike" cap="none">
                <a:solidFill>
                  <a:schemeClr val="dk1"/>
                </a:solidFill>
                <a:latin typeface="Arial"/>
                <a:ea typeface="Arial"/>
                <a:cs typeface="Arial"/>
                <a:sym typeface="Arial"/>
              </a:rPr>
            </a:br>
            <a:endParaRPr sz="1800" b="0" i="0" u="none" strike="noStrike" cap="none">
              <a:solidFill>
                <a:schemeClr val="dk1"/>
              </a:solidFill>
              <a:latin typeface="Arial"/>
              <a:ea typeface="Arial"/>
              <a:cs typeface="Arial"/>
              <a:sym typeface="Arial"/>
            </a:endParaRPr>
          </a:p>
          <a:p>
            <a:pPr marL="0" marR="0" lvl="0" indent="0" algn="l" rtl="0">
              <a:spcBef>
                <a:spcPts val="600"/>
              </a:spcBef>
              <a:spcAft>
                <a:spcPts val="0"/>
              </a:spcAft>
              <a:buClr>
                <a:schemeClr val="dk1"/>
              </a:buClr>
              <a:buSzPts val="1800"/>
              <a:buFont typeface="Cabin"/>
              <a:buNone/>
            </a:pPr>
            <a:endParaRPr sz="1800" b="0" i="0" u="none" strike="noStrike" cap="none">
              <a:solidFill>
                <a:schemeClr val="dk1"/>
              </a:solidFill>
              <a:latin typeface="Arial"/>
              <a:ea typeface="Arial"/>
              <a:cs typeface="Arial"/>
              <a:sym typeface="Arial"/>
            </a:endParaRPr>
          </a:p>
        </p:txBody>
      </p:sp>
      <p:sp>
        <p:nvSpPr>
          <p:cNvPr id="169" name="Google Shape;169;p23"/>
          <p:cNvSpPr/>
          <p:nvPr/>
        </p:nvSpPr>
        <p:spPr>
          <a:xfrm>
            <a:off x="5781675" y="2638425"/>
            <a:ext cx="12192000" cy="457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Arial"/>
              <a:buNone/>
            </a:pPr>
            <a:br>
              <a:rPr lang="en-US" sz="1800" b="0" i="0" u="none" strike="noStrike" cap="none">
                <a:solidFill>
                  <a:schemeClr val="dk1"/>
                </a:solidFill>
                <a:latin typeface="Arial"/>
                <a:ea typeface="Arial"/>
                <a:cs typeface="Arial"/>
                <a:sym typeface="Arial"/>
              </a:rPr>
            </a:b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Cabin"/>
              <a:buNone/>
            </a:pPr>
            <a:endParaRPr sz="1800" b="0" i="0" u="none" strike="noStrike" cap="none">
              <a:solidFill>
                <a:schemeClr val="dk1"/>
              </a:solidFill>
              <a:latin typeface="Arial"/>
              <a:ea typeface="Arial"/>
              <a:cs typeface="Arial"/>
              <a:sym typeface="Arial"/>
            </a:endParaRPr>
          </a:p>
        </p:txBody>
      </p:sp>
      <p:sp>
        <p:nvSpPr>
          <p:cNvPr id="170" name="Google Shape;170;p23"/>
          <p:cNvSpPr/>
          <p:nvPr/>
        </p:nvSpPr>
        <p:spPr>
          <a:xfrm>
            <a:off x="6785769" y="2288381"/>
            <a:ext cx="12192000" cy="457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Arial"/>
              <a:buNone/>
            </a:pPr>
            <a:br>
              <a:rPr lang="en-US" sz="1800" b="0" i="0" u="none" strike="noStrike" cap="none">
                <a:solidFill>
                  <a:schemeClr val="dk1"/>
                </a:solidFill>
                <a:latin typeface="Arial"/>
                <a:ea typeface="Arial"/>
                <a:cs typeface="Arial"/>
                <a:sym typeface="Arial"/>
              </a:rPr>
            </a:b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Cabin"/>
              <a:buNone/>
            </a:pPr>
            <a:endParaRPr sz="1800" b="0" i="0" u="none" strike="noStrike" cap="none">
              <a:solidFill>
                <a:schemeClr val="dk1"/>
              </a:solidFill>
              <a:latin typeface="Arial"/>
              <a:ea typeface="Arial"/>
              <a:cs typeface="Arial"/>
              <a:sym typeface="Arial"/>
            </a:endParaRPr>
          </a:p>
        </p:txBody>
      </p:sp>
      <p:graphicFrame>
        <p:nvGraphicFramePr>
          <p:cNvPr id="171" name="Google Shape;171;p23"/>
          <p:cNvGraphicFramePr/>
          <p:nvPr>
            <p:extLst>
              <p:ext uri="{D42A27DB-BD31-4B8C-83A1-F6EECF244321}">
                <p14:modId xmlns:p14="http://schemas.microsoft.com/office/powerpoint/2010/main" val="2073331039"/>
              </p:ext>
            </p:extLst>
          </p:nvPr>
        </p:nvGraphicFramePr>
        <p:xfrm>
          <a:off x="2397063" y="1477150"/>
          <a:ext cx="7397875" cy="4719500"/>
        </p:xfrm>
        <a:graphic>
          <a:graphicData uri="http://schemas.openxmlformats.org/drawingml/2006/table">
            <a:tbl>
              <a:tblPr>
                <a:noFill/>
                <a:tableStyleId>{6B13F2E0-FC92-4176-91FA-0D7CA6420D4A}</a:tableStyleId>
              </a:tblPr>
              <a:tblGrid>
                <a:gridCol w="3250325">
                  <a:extLst>
                    <a:ext uri="{9D8B030D-6E8A-4147-A177-3AD203B41FA5}">
                      <a16:colId xmlns:a16="http://schemas.microsoft.com/office/drawing/2014/main" val="20000"/>
                    </a:ext>
                  </a:extLst>
                </a:gridCol>
                <a:gridCol w="1692875">
                  <a:extLst>
                    <a:ext uri="{9D8B030D-6E8A-4147-A177-3AD203B41FA5}">
                      <a16:colId xmlns:a16="http://schemas.microsoft.com/office/drawing/2014/main" val="20001"/>
                    </a:ext>
                  </a:extLst>
                </a:gridCol>
                <a:gridCol w="2454675">
                  <a:extLst>
                    <a:ext uri="{9D8B030D-6E8A-4147-A177-3AD203B41FA5}">
                      <a16:colId xmlns:a16="http://schemas.microsoft.com/office/drawing/2014/main" val="20002"/>
                    </a:ext>
                  </a:extLst>
                </a:gridCol>
              </a:tblGrid>
              <a:tr h="471950">
                <a:tc>
                  <a:txBody>
                    <a:bodyPr/>
                    <a:lstStyle/>
                    <a:p>
                      <a:pPr marL="0" lvl="0" indent="0" algn="ctr" rtl="0">
                        <a:lnSpc>
                          <a:spcPct val="115000"/>
                        </a:lnSpc>
                        <a:spcBef>
                          <a:spcPts val="0"/>
                        </a:spcBef>
                        <a:spcAft>
                          <a:spcPts val="0"/>
                        </a:spcAft>
                        <a:buNone/>
                      </a:pPr>
                      <a:r>
                        <a:rPr lang="en-US" sz="2000" dirty="0">
                          <a:latin typeface="Calibri"/>
                          <a:ea typeface="Calibri"/>
                          <a:cs typeface="Calibri"/>
                          <a:sym typeface="Calibri"/>
                        </a:rPr>
                        <a:t>Use Case</a:t>
                      </a:r>
                      <a:endParaRPr sz="2000" dirty="0">
                        <a:latin typeface="Calibri"/>
                        <a:ea typeface="Calibri"/>
                        <a:cs typeface="Calibri"/>
                        <a:sym typeface="Calibri"/>
                      </a:endParaRPr>
                    </a:p>
                  </a:txBody>
                  <a:tcPr marL="28575" marR="28575" marT="19050" marB="190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rtl="0">
                        <a:lnSpc>
                          <a:spcPct val="115000"/>
                        </a:lnSpc>
                        <a:spcBef>
                          <a:spcPts val="0"/>
                        </a:spcBef>
                        <a:spcAft>
                          <a:spcPts val="0"/>
                        </a:spcAft>
                        <a:buNone/>
                      </a:pPr>
                      <a:r>
                        <a:rPr lang="en-US" sz="2000">
                          <a:latin typeface="Calibri"/>
                          <a:ea typeface="Calibri"/>
                          <a:cs typeface="Calibri"/>
                          <a:sym typeface="Calibri"/>
                        </a:rPr>
                        <a:t>Risk</a:t>
                      </a:r>
                      <a:endParaRPr sz="2000">
                        <a:latin typeface="Calibri"/>
                        <a:ea typeface="Calibri"/>
                        <a:cs typeface="Calibri"/>
                        <a:sym typeface="Calibri"/>
                      </a:endParaRPr>
                    </a:p>
                  </a:txBody>
                  <a:tcPr marL="28575" marR="28575" marT="19050" marB="190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rtl="0">
                        <a:lnSpc>
                          <a:spcPct val="115000"/>
                        </a:lnSpc>
                        <a:spcBef>
                          <a:spcPts val="0"/>
                        </a:spcBef>
                        <a:spcAft>
                          <a:spcPts val="0"/>
                        </a:spcAft>
                        <a:buNone/>
                      </a:pPr>
                      <a:r>
                        <a:rPr lang="en-US" sz="2000">
                          <a:latin typeface="Calibri"/>
                          <a:ea typeface="Calibri"/>
                          <a:cs typeface="Calibri"/>
                          <a:sym typeface="Calibri"/>
                        </a:rPr>
                        <a:t>Criteria</a:t>
                      </a:r>
                      <a:endParaRPr sz="2000">
                        <a:latin typeface="Calibri"/>
                        <a:ea typeface="Calibri"/>
                        <a:cs typeface="Calibri"/>
                        <a:sym typeface="Calibri"/>
                      </a:endParaRPr>
                    </a:p>
                  </a:txBody>
                  <a:tcPr marL="28575" marR="28575" marT="19050" marB="190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71950">
                <a:tc>
                  <a:txBody>
                    <a:bodyPr/>
                    <a:lstStyle/>
                    <a:p>
                      <a:pPr marL="0" lvl="0" indent="0" algn="l" rtl="0">
                        <a:lnSpc>
                          <a:spcPct val="115000"/>
                        </a:lnSpc>
                        <a:spcBef>
                          <a:spcPts val="0"/>
                        </a:spcBef>
                        <a:spcAft>
                          <a:spcPts val="0"/>
                        </a:spcAft>
                        <a:buNone/>
                      </a:pPr>
                      <a:r>
                        <a:rPr lang="en-US" sz="2000" dirty="0">
                          <a:latin typeface="Calibri"/>
                          <a:ea typeface="Calibri"/>
                          <a:cs typeface="Calibri"/>
                          <a:sym typeface="Calibri"/>
                        </a:rPr>
                        <a:t>Schedule Order</a:t>
                      </a:r>
                      <a:endParaRPr sz="2000" dirty="0">
                        <a:latin typeface="Calibri"/>
                        <a:ea typeface="Calibri"/>
                        <a:cs typeface="Calibri"/>
                        <a:sym typeface="Calibri"/>
                      </a:endParaRPr>
                    </a:p>
                  </a:txBody>
                  <a:tcPr marL="28575" marR="28575" marT="19050" marB="190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9">
                  <a:txBody>
                    <a:bodyPr/>
                    <a:lstStyle/>
                    <a:p>
                      <a:pPr marL="0" lvl="0" indent="0" algn="ctr" rtl="0">
                        <a:lnSpc>
                          <a:spcPct val="115000"/>
                        </a:lnSpc>
                        <a:spcBef>
                          <a:spcPts val="0"/>
                        </a:spcBef>
                        <a:spcAft>
                          <a:spcPts val="0"/>
                        </a:spcAft>
                        <a:buNone/>
                      </a:pPr>
                      <a:r>
                        <a:rPr lang="en-US" sz="2000">
                          <a:latin typeface="Calibri"/>
                          <a:ea typeface="Calibri"/>
                          <a:cs typeface="Calibri"/>
                          <a:sym typeface="Calibri"/>
                        </a:rPr>
                        <a:t>High</a:t>
                      </a:r>
                      <a:endParaRPr sz="2000">
                        <a:latin typeface="Calibri"/>
                        <a:ea typeface="Calibri"/>
                        <a:cs typeface="Calibri"/>
                        <a:sym typeface="Calibri"/>
                      </a:endParaRPr>
                    </a:p>
                  </a:txBody>
                  <a:tcPr marL="28575" marR="28575"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9">
                  <a:txBody>
                    <a:bodyPr/>
                    <a:lstStyle/>
                    <a:p>
                      <a:pPr marL="0" lvl="0" indent="0" algn="l" rtl="0">
                        <a:lnSpc>
                          <a:spcPct val="115000"/>
                        </a:lnSpc>
                        <a:spcBef>
                          <a:spcPts val="0"/>
                        </a:spcBef>
                        <a:spcAft>
                          <a:spcPts val="0"/>
                        </a:spcAft>
                        <a:buNone/>
                      </a:pPr>
                      <a:r>
                        <a:rPr lang="en-US" sz="2000">
                          <a:latin typeface="Calibri"/>
                          <a:ea typeface="Calibri"/>
                          <a:cs typeface="Calibri"/>
                          <a:sym typeface="Calibri"/>
                        </a:rPr>
                        <a:t>Customer Facing, Payment Oriented, Security</a:t>
                      </a:r>
                      <a:endParaRPr sz="2000">
                        <a:latin typeface="Calibri"/>
                        <a:ea typeface="Calibri"/>
                        <a:cs typeface="Calibri"/>
                        <a:sym typeface="Calibri"/>
                      </a:endParaRPr>
                    </a:p>
                  </a:txBody>
                  <a:tcPr marL="28575" marR="28575"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71950">
                <a:tc>
                  <a:txBody>
                    <a:bodyPr/>
                    <a:lstStyle/>
                    <a:p>
                      <a:pPr marL="0" lvl="0" indent="0" algn="l" rtl="0">
                        <a:lnSpc>
                          <a:spcPct val="115000"/>
                        </a:lnSpc>
                        <a:spcBef>
                          <a:spcPts val="0"/>
                        </a:spcBef>
                        <a:spcAft>
                          <a:spcPts val="0"/>
                        </a:spcAft>
                        <a:buNone/>
                      </a:pPr>
                      <a:r>
                        <a:rPr lang="en-US" sz="2000" dirty="0">
                          <a:latin typeface="Calibri"/>
                          <a:ea typeface="Calibri"/>
                          <a:cs typeface="Calibri"/>
                          <a:sym typeface="Calibri"/>
                        </a:rPr>
                        <a:t>Check Available Dates</a:t>
                      </a:r>
                      <a:endParaRPr sz="2000" dirty="0">
                        <a:latin typeface="Calibri"/>
                        <a:ea typeface="Calibri"/>
                        <a:cs typeface="Calibri"/>
                        <a:sym typeface="Calibri"/>
                      </a:endParaRPr>
                    </a:p>
                  </a:txBody>
                  <a:tcPr marL="28575" marR="28575" marT="19050" marB="190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2"/>
                  </a:ext>
                </a:extLst>
              </a:tr>
              <a:tr h="471950">
                <a:tc>
                  <a:txBody>
                    <a:bodyPr/>
                    <a:lstStyle/>
                    <a:p>
                      <a:pPr marL="0" lvl="0" indent="0" algn="l" rtl="0">
                        <a:lnSpc>
                          <a:spcPct val="115000"/>
                        </a:lnSpc>
                        <a:spcBef>
                          <a:spcPts val="0"/>
                        </a:spcBef>
                        <a:spcAft>
                          <a:spcPts val="0"/>
                        </a:spcAft>
                        <a:buNone/>
                      </a:pPr>
                      <a:r>
                        <a:rPr lang="en-US" sz="2000" dirty="0">
                          <a:latin typeface="Calibri"/>
                          <a:ea typeface="Calibri"/>
                          <a:cs typeface="Calibri"/>
                          <a:sym typeface="Calibri"/>
                        </a:rPr>
                        <a:t>Create Order</a:t>
                      </a:r>
                      <a:endParaRPr sz="2000" dirty="0">
                        <a:latin typeface="Calibri"/>
                        <a:ea typeface="Calibri"/>
                        <a:cs typeface="Calibri"/>
                        <a:sym typeface="Calibri"/>
                      </a:endParaRPr>
                    </a:p>
                  </a:txBody>
                  <a:tcPr marL="28575" marR="28575" marT="19050" marB="190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3"/>
                  </a:ext>
                </a:extLst>
              </a:tr>
              <a:tr h="471950">
                <a:tc>
                  <a:txBody>
                    <a:bodyPr/>
                    <a:lstStyle/>
                    <a:p>
                      <a:pPr marL="0" lvl="0" indent="0" algn="l" rtl="0">
                        <a:lnSpc>
                          <a:spcPct val="115000"/>
                        </a:lnSpc>
                        <a:spcBef>
                          <a:spcPts val="0"/>
                        </a:spcBef>
                        <a:spcAft>
                          <a:spcPts val="0"/>
                        </a:spcAft>
                        <a:buNone/>
                      </a:pPr>
                      <a:r>
                        <a:rPr lang="en-US" sz="2000" dirty="0">
                          <a:latin typeface="Calibri"/>
                          <a:ea typeface="Calibri"/>
                          <a:cs typeface="Calibri"/>
                          <a:sym typeface="Calibri"/>
                        </a:rPr>
                        <a:t>Input Contact Information</a:t>
                      </a:r>
                      <a:endParaRPr sz="2000" dirty="0">
                        <a:latin typeface="Calibri"/>
                        <a:ea typeface="Calibri"/>
                        <a:cs typeface="Calibri"/>
                        <a:sym typeface="Calibri"/>
                      </a:endParaRPr>
                    </a:p>
                  </a:txBody>
                  <a:tcPr marL="28575" marR="28575" marT="19050" marB="190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4"/>
                  </a:ext>
                </a:extLst>
              </a:tr>
              <a:tr h="471950">
                <a:tc>
                  <a:txBody>
                    <a:bodyPr/>
                    <a:lstStyle/>
                    <a:p>
                      <a:pPr marL="0" lvl="0" indent="0" algn="l" rtl="0">
                        <a:lnSpc>
                          <a:spcPct val="115000"/>
                        </a:lnSpc>
                        <a:spcBef>
                          <a:spcPts val="0"/>
                        </a:spcBef>
                        <a:spcAft>
                          <a:spcPts val="0"/>
                        </a:spcAft>
                        <a:buNone/>
                      </a:pPr>
                      <a:r>
                        <a:rPr lang="en-US" sz="2000" dirty="0">
                          <a:latin typeface="Calibri"/>
                          <a:ea typeface="Calibri"/>
                          <a:cs typeface="Calibri"/>
                          <a:sym typeface="Calibri"/>
                        </a:rPr>
                        <a:t>Select Base Cake Design</a:t>
                      </a:r>
                      <a:endParaRPr sz="2000" dirty="0">
                        <a:latin typeface="Calibri"/>
                        <a:ea typeface="Calibri"/>
                        <a:cs typeface="Calibri"/>
                        <a:sym typeface="Calibri"/>
                      </a:endParaRPr>
                    </a:p>
                  </a:txBody>
                  <a:tcPr marL="28575" marR="28575" marT="19050" marB="190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5"/>
                  </a:ext>
                </a:extLst>
              </a:tr>
              <a:tr h="471950">
                <a:tc>
                  <a:txBody>
                    <a:bodyPr/>
                    <a:lstStyle/>
                    <a:p>
                      <a:pPr marL="0" lvl="0" indent="0" algn="l" rtl="0">
                        <a:lnSpc>
                          <a:spcPct val="115000"/>
                        </a:lnSpc>
                        <a:spcBef>
                          <a:spcPts val="0"/>
                        </a:spcBef>
                        <a:spcAft>
                          <a:spcPts val="0"/>
                        </a:spcAft>
                        <a:buNone/>
                      </a:pPr>
                      <a:r>
                        <a:rPr lang="en-US" sz="2000" dirty="0">
                          <a:latin typeface="Calibri"/>
                          <a:ea typeface="Calibri"/>
                          <a:cs typeface="Calibri"/>
                          <a:sym typeface="Calibri"/>
                        </a:rPr>
                        <a:t>Process Payment</a:t>
                      </a:r>
                      <a:endParaRPr sz="2000" dirty="0">
                        <a:latin typeface="Calibri"/>
                        <a:ea typeface="Calibri"/>
                        <a:cs typeface="Calibri"/>
                        <a:sym typeface="Calibri"/>
                      </a:endParaRPr>
                    </a:p>
                  </a:txBody>
                  <a:tcPr marL="28575" marR="28575" marT="19050" marB="190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6"/>
                  </a:ext>
                </a:extLst>
              </a:tr>
              <a:tr h="471950">
                <a:tc>
                  <a:txBody>
                    <a:bodyPr/>
                    <a:lstStyle/>
                    <a:p>
                      <a:pPr marL="0" lvl="0" indent="0" algn="l" rtl="0">
                        <a:lnSpc>
                          <a:spcPct val="115000"/>
                        </a:lnSpc>
                        <a:spcBef>
                          <a:spcPts val="0"/>
                        </a:spcBef>
                        <a:spcAft>
                          <a:spcPts val="0"/>
                        </a:spcAft>
                        <a:buNone/>
                      </a:pPr>
                      <a:r>
                        <a:rPr lang="en-US" sz="2000" dirty="0">
                          <a:latin typeface="Calibri"/>
                          <a:ea typeface="Calibri"/>
                          <a:cs typeface="Calibri"/>
                          <a:sym typeface="Calibri"/>
                        </a:rPr>
                        <a:t>Display Payment</a:t>
                      </a:r>
                      <a:endParaRPr sz="2000" dirty="0">
                        <a:latin typeface="Calibri"/>
                        <a:ea typeface="Calibri"/>
                        <a:cs typeface="Calibri"/>
                        <a:sym typeface="Calibri"/>
                      </a:endParaRPr>
                    </a:p>
                  </a:txBody>
                  <a:tcPr marL="28575" marR="28575" marT="19050" marB="190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7"/>
                  </a:ext>
                </a:extLst>
              </a:tr>
              <a:tr h="471950">
                <a:tc>
                  <a:txBody>
                    <a:bodyPr/>
                    <a:lstStyle/>
                    <a:p>
                      <a:pPr marL="0" lvl="0" indent="0" algn="l" rtl="0">
                        <a:lnSpc>
                          <a:spcPct val="115000"/>
                        </a:lnSpc>
                        <a:spcBef>
                          <a:spcPts val="0"/>
                        </a:spcBef>
                        <a:spcAft>
                          <a:spcPts val="0"/>
                        </a:spcAft>
                        <a:buNone/>
                      </a:pPr>
                      <a:r>
                        <a:rPr lang="en-US" sz="2000" dirty="0">
                          <a:latin typeface="Calibri"/>
                          <a:ea typeface="Calibri"/>
                          <a:cs typeface="Calibri"/>
                          <a:sym typeface="Calibri"/>
                        </a:rPr>
                        <a:t>Architecture - Database</a:t>
                      </a:r>
                      <a:endParaRPr sz="2000" dirty="0">
                        <a:latin typeface="Calibri"/>
                        <a:ea typeface="Calibri"/>
                        <a:cs typeface="Calibri"/>
                        <a:sym typeface="Calibri"/>
                      </a:endParaRPr>
                    </a:p>
                  </a:txBody>
                  <a:tcPr marL="28575" marR="28575" marT="19050" marB="190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8"/>
                  </a:ext>
                </a:extLst>
              </a:tr>
              <a:tr h="471950">
                <a:tc>
                  <a:txBody>
                    <a:bodyPr/>
                    <a:lstStyle/>
                    <a:p>
                      <a:pPr marL="0" lvl="0" indent="0" algn="l" rtl="0">
                        <a:lnSpc>
                          <a:spcPct val="115000"/>
                        </a:lnSpc>
                        <a:spcBef>
                          <a:spcPts val="0"/>
                        </a:spcBef>
                        <a:spcAft>
                          <a:spcPts val="0"/>
                        </a:spcAft>
                        <a:buNone/>
                      </a:pPr>
                      <a:r>
                        <a:rPr lang="en-US" sz="2000" dirty="0">
                          <a:latin typeface="Calibri"/>
                          <a:ea typeface="Calibri"/>
                          <a:cs typeface="Calibri"/>
                          <a:sym typeface="Calibri"/>
                        </a:rPr>
                        <a:t>Architecture - Server</a:t>
                      </a:r>
                      <a:endParaRPr sz="2000" dirty="0">
                        <a:latin typeface="Calibri"/>
                        <a:ea typeface="Calibri"/>
                        <a:cs typeface="Calibri"/>
                        <a:sym typeface="Calibri"/>
                      </a:endParaRPr>
                    </a:p>
                  </a:txBody>
                  <a:tcPr marL="28575" marR="28575" marT="19050" marB="190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9"/>
                  </a:ext>
                </a:extLst>
              </a:tr>
            </a:tbl>
          </a:graphicData>
        </a:graphic>
      </p:graphicFrame>
      <p:sp>
        <p:nvSpPr>
          <p:cNvPr id="172" name="Google Shape;172;p23"/>
          <p:cNvSpPr txBox="1"/>
          <p:nvPr/>
        </p:nvSpPr>
        <p:spPr>
          <a:xfrm>
            <a:off x="5073400" y="812450"/>
            <a:ext cx="2132400" cy="48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a:t>HIGH RISK ITEMS</a:t>
            </a:r>
            <a:endParaRPr sz="18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pic>
        <p:nvPicPr>
          <p:cNvPr id="177" name="Google Shape;177;p24"/>
          <p:cNvPicPr preferRelativeResize="0"/>
          <p:nvPr/>
        </p:nvPicPr>
        <p:blipFill rotWithShape="1">
          <a:blip r:embed="rId3">
            <a:alphaModFix/>
          </a:blip>
          <a:srcRect/>
          <a:stretch/>
        </p:blipFill>
        <p:spPr>
          <a:xfrm>
            <a:off x="0" y="1258426"/>
            <a:ext cx="12192000" cy="5497286"/>
          </a:xfrm>
          <a:prstGeom prst="rect">
            <a:avLst/>
          </a:prstGeom>
          <a:noFill/>
          <a:ln>
            <a:noFill/>
          </a:ln>
        </p:spPr>
      </p:pic>
      <p:sp>
        <p:nvSpPr>
          <p:cNvPr id="178" name="Google Shape;178;p24"/>
          <p:cNvSpPr txBox="1">
            <a:spLocks noGrp="1"/>
          </p:cNvSpPr>
          <p:nvPr>
            <p:ph type="title"/>
          </p:nvPr>
        </p:nvSpPr>
        <p:spPr>
          <a:xfrm>
            <a:off x="336332" y="356076"/>
            <a:ext cx="3239694" cy="563353"/>
          </a:xfrm>
          <a:prstGeom prst="rect">
            <a:avLst/>
          </a:prstGeom>
          <a:solidFill>
            <a:srgbClr val="FFFFFF"/>
          </a:solidFill>
          <a:ln w="9525" cap="flat" cmpd="sng">
            <a:solidFill>
              <a:srgbClr val="404040"/>
            </a:solidFill>
            <a:prstDash val="solid"/>
            <a:round/>
            <a:headEnd type="none" w="sm" len="sm"/>
            <a:tailEnd type="none" w="sm" len="sm"/>
          </a:ln>
        </p:spPr>
        <p:txBody>
          <a:bodyPr spcFirstLastPara="1" wrap="square" lIns="182875" tIns="182875" rIns="182875" bIns="182875" anchor="ctr" anchorCtr="1">
            <a:noAutofit/>
          </a:bodyPr>
          <a:lstStyle/>
          <a:p>
            <a:pPr marL="0" marR="0" lvl="0" indent="0" algn="ctr" rtl="0">
              <a:lnSpc>
                <a:spcPct val="90000"/>
              </a:lnSpc>
              <a:spcBef>
                <a:spcPts val="0"/>
              </a:spcBef>
              <a:spcAft>
                <a:spcPts val="0"/>
              </a:spcAft>
              <a:buClr>
                <a:srgbClr val="262626"/>
              </a:buClr>
              <a:buSzPts val="2200"/>
              <a:buFont typeface="Cabin"/>
              <a:buNone/>
            </a:pPr>
            <a:r>
              <a:rPr lang="en-US" sz="2200" b="0" i="0" u="none" strike="noStrike" cap="none">
                <a:solidFill>
                  <a:srgbClr val="262626"/>
                </a:solidFill>
                <a:latin typeface="Cabin"/>
                <a:ea typeface="Cabin"/>
                <a:cs typeface="Cabin"/>
                <a:sym typeface="Cabin"/>
              </a:rPr>
              <a:t>GANTT CHART</a:t>
            </a:r>
            <a:endParaRPr sz="2200" b="0" i="0" u="none" strike="noStrike" cap="none">
              <a:solidFill>
                <a:srgbClr val="262626"/>
              </a:solidFill>
              <a:latin typeface="Cabin"/>
              <a:ea typeface="Cabin"/>
              <a:cs typeface="Cabin"/>
              <a:sym typeface="Cabin"/>
            </a:endParaRPr>
          </a:p>
        </p:txBody>
      </p:sp>
      <p:sp>
        <p:nvSpPr>
          <p:cNvPr id="179" name="Google Shape;179;p24"/>
          <p:cNvSpPr txBox="1">
            <a:spLocks noGrp="1"/>
          </p:cNvSpPr>
          <p:nvPr>
            <p:ph type="body" idx="1"/>
          </p:nvPr>
        </p:nvSpPr>
        <p:spPr>
          <a:xfrm>
            <a:off x="3738051" y="161408"/>
            <a:ext cx="8117617" cy="952690"/>
          </a:xfrm>
          <a:prstGeom prst="rect">
            <a:avLst/>
          </a:prstGeom>
          <a:noFill/>
          <a:ln>
            <a:noFill/>
          </a:ln>
        </p:spPr>
        <p:txBody>
          <a:bodyPr spcFirstLastPara="1" wrap="square" lIns="91425" tIns="45700" rIns="91425" bIns="45700" anchor="ctr" anchorCtr="1">
            <a:noAutofit/>
          </a:bodyPr>
          <a:lstStyle/>
          <a:p>
            <a:pPr marL="0" marR="0" lvl="0" indent="0" algn="ctr" rtl="0">
              <a:lnSpc>
                <a:spcPct val="100000"/>
              </a:lnSpc>
              <a:spcBef>
                <a:spcPts val="0"/>
              </a:spcBef>
              <a:spcAft>
                <a:spcPts val="0"/>
              </a:spcAft>
              <a:buClr>
                <a:schemeClr val="accent2"/>
              </a:buClr>
              <a:buSzPts val="1500"/>
              <a:buFont typeface="Arial"/>
              <a:buNone/>
            </a:pPr>
            <a:r>
              <a:rPr lang="en-US" dirty="0"/>
              <a:t>List the tasks within the project, who they are assigned to, when they are planned to be completed and percentage of completion. This is used to display work-breakdown and the project scope.</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5"/>
          <p:cNvSpPr txBox="1">
            <a:spLocks noGrp="1"/>
          </p:cNvSpPr>
          <p:nvPr>
            <p:ph type="title"/>
          </p:nvPr>
        </p:nvSpPr>
        <p:spPr>
          <a:xfrm>
            <a:off x="5444359" y="380118"/>
            <a:ext cx="6300505" cy="778383"/>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noAutofit/>
          </a:bodyPr>
          <a:lstStyle/>
          <a:p>
            <a:pPr marL="0" marR="0" lvl="0" indent="0" algn="ctr" rtl="0">
              <a:lnSpc>
                <a:spcPct val="90000"/>
              </a:lnSpc>
              <a:spcBef>
                <a:spcPts val="0"/>
              </a:spcBef>
              <a:spcAft>
                <a:spcPts val="0"/>
              </a:spcAft>
              <a:buClr>
                <a:srgbClr val="262626"/>
              </a:buClr>
              <a:buSzPts val="2800"/>
              <a:buFont typeface="Cabin"/>
              <a:buNone/>
            </a:pPr>
            <a:r>
              <a:rPr lang="en-US" sz="2800" b="0" i="0" u="none" strike="noStrike" cap="none">
                <a:solidFill>
                  <a:srgbClr val="262626"/>
                </a:solidFill>
                <a:latin typeface="Cabin"/>
                <a:ea typeface="Cabin"/>
                <a:cs typeface="Cabin"/>
                <a:sym typeface="Cabin"/>
              </a:rPr>
              <a:t>PROTOTYPES </a:t>
            </a:r>
            <a:endParaRPr/>
          </a:p>
        </p:txBody>
      </p:sp>
      <p:pic>
        <p:nvPicPr>
          <p:cNvPr id="185" name="Google Shape;185;p25"/>
          <p:cNvPicPr preferRelativeResize="0"/>
          <p:nvPr/>
        </p:nvPicPr>
        <p:blipFill rotWithShape="1">
          <a:blip r:embed="rId3">
            <a:alphaModFix/>
          </a:blip>
          <a:srcRect/>
          <a:stretch/>
        </p:blipFill>
        <p:spPr>
          <a:xfrm>
            <a:off x="5185940" y="1703434"/>
            <a:ext cx="6558924" cy="4322356"/>
          </a:xfrm>
          <a:prstGeom prst="rect">
            <a:avLst/>
          </a:prstGeom>
          <a:noFill/>
          <a:ln>
            <a:noFill/>
          </a:ln>
        </p:spPr>
      </p:pic>
      <p:pic>
        <p:nvPicPr>
          <p:cNvPr id="186" name="Google Shape;186;p25"/>
          <p:cNvPicPr preferRelativeResize="0"/>
          <p:nvPr/>
        </p:nvPicPr>
        <p:blipFill rotWithShape="1">
          <a:blip r:embed="rId4">
            <a:alphaModFix/>
          </a:blip>
          <a:srcRect/>
          <a:stretch/>
        </p:blipFill>
        <p:spPr>
          <a:xfrm>
            <a:off x="259162" y="0"/>
            <a:ext cx="4296763" cy="68580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6"/>
          <p:cNvSpPr txBox="1">
            <a:spLocks noGrp="1"/>
          </p:cNvSpPr>
          <p:nvPr>
            <p:ph type="title"/>
          </p:nvPr>
        </p:nvSpPr>
        <p:spPr>
          <a:xfrm>
            <a:off x="483476" y="537773"/>
            <a:ext cx="6300505" cy="778383"/>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noAutofit/>
          </a:bodyPr>
          <a:lstStyle/>
          <a:p>
            <a:pPr marL="0" marR="0" lvl="0" indent="0" algn="ctr" rtl="0">
              <a:lnSpc>
                <a:spcPct val="90000"/>
              </a:lnSpc>
              <a:spcBef>
                <a:spcPts val="0"/>
              </a:spcBef>
              <a:spcAft>
                <a:spcPts val="0"/>
              </a:spcAft>
              <a:buClr>
                <a:srgbClr val="262626"/>
              </a:buClr>
              <a:buSzPts val="2800"/>
              <a:buFont typeface="Cabin"/>
              <a:buNone/>
            </a:pPr>
            <a:r>
              <a:rPr lang="en-US" sz="2800" b="0" i="0" u="none" strike="noStrike" cap="none">
                <a:solidFill>
                  <a:srgbClr val="262626"/>
                </a:solidFill>
                <a:latin typeface="Cabin"/>
                <a:ea typeface="Cabin"/>
                <a:cs typeface="Cabin"/>
                <a:sym typeface="Cabin"/>
              </a:rPr>
              <a:t>PROTOTYPES </a:t>
            </a:r>
            <a:endParaRPr/>
          </a:p>
        </p:txBody>
      </p:sp>
      <p:pic>
        <p:nvPicPr>
          <p:cNvPr id="192" name="Google Shape;192;p26"/>
          <p:cNvPicPr preferRelativeResize="0"/>
          <p:nvPr/>
        </p:nvPicPr>
        <p:blipFill rotWithShape="1">
          <a:blip r:embed="rId3">
            <a:alphaModFix/>
          </a:blip>
          <a:srcRect/>
          <a:stretch/>
        </p:blipFill>
        <p:spPr>
          <a:xfrm>
            <a:off x="2704556" y="1643452"/>
            <a:ext cx="7343775" cy="4752975"/>
          </a:xfrm>
          <a:prstGeom prst="rect">
            <a:avLst/>
          </a:prstGeom>
          <a:noFill/>
          <a:ln>
            <a:noFill/>
          </a:ln>
        </p:spPr>
      </p:pic>
      <p:sp>
        <p:nvSpPr>
          <p:cNvPr id="193" name="Google Shape;193;p26"/>
          <p:cNvSpPr txBox="1"/>
          <p:nvPr/>
        </p:nvSpPr>
        <p:spPr>
          <a:xfrm>
            <a:off x="5771175" y="5171150"/>
            <a:ext cx="3150900" cy="46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7"/>
          <p:cNvSpPr txBox="1">
            <a:spLocks noGrp="1"/>
          </p:cNvSpPr>
          <p:nvPr>
            <p:ph type="title"/>
          </p:nvPr>
        </p:nvSpPr>
        <p:spPr>
          <a:xfrm>
            <a:off x="8311550" y="380118"/>
            <a:ext cx="3433314" cy="778383"/>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noAutofit/>
          </a:bodyPr>
          <a:lstStyle/>
          <a:p>
            <a:pPr marL="0" marR="0" lvl="0" indent="0" algn="ctr" rtl="0">
              <a:lnSpc>
                <a:spcPct val="90000"/>
              </a:lnSpc>
              <a:spcBef>
                <a:spcPts val="0"/>
              </a:spcBef>
              <a:spcAft>
                <a:spcPts val="0"/>
              </a:spcAft>
              <a:buClr>
                <a:srgbClr val="262626"/>
              </a:buClr>
              <a:buSzPts val="2800"/>
              <a:buFont typeface="Cabin"/>
              <a:buNone/>
            </a:pPr>
            <a:r>
              <a:rPr lang="en-US" sz="2800" b="0" i="0" u="none" strike="noStrike" cap="none">
                <a:solidFill>
                  <a:srgbClr val="262626"/>
                </a:solidFill>
                <a:latin typeface="Cabin"/>
                <a:ea typeface="Cabin"/>
                <a:cs typeface="Cabin"/>
                <a:sym typeface="Cabin"/>
              </a:rPr>
              <a:t>PROTOTYPES </a:t>
            </a:r>
            <a:endParaRPr/>
          </a:p>
        </p:txBody>
      </p:sp>
      <p:pic>
        <p:nvPicPr>
          <p:cNvPr id="199" name="Google Shape;199;p27"/>
          <p:cNvPicPr preferRelativeResize="0"/>
          <p:nvPr/>
        </p:nvPicPr>
        <p:blipFill rotWithShape="1">
          <a:blip r:embed="rId3">
            <a:alphaModFix/>
          </a:blip>
          <a:srcRect/>
          <a:stretch/>
        </p:blipFill>
        <p:spPr>
          <a:xfrm>
            <a:off x="199038" y="1357745"/>
            <a:ext cx="7362825" cy="4552950"/>
          </a:xfrm>
          <a:prstGeom prst="rect">
            <a:avLst/>
          </a:prstGeom>
          <a:noFill/>
          <a:ln>
            <a:noFill/>
          </a:ln>
        </p:spPr>
      </p:pic>
      <p:pic>
        <p:nvPicPr>
          <p:cNvPr id="200" name="Google Shape;200;p27"/>
          <p:cNvPicPr preferRelativeResize="0"/>
          <p:nvPr/>
        </p:nvPicPr>
        <p:blipFill rotWithShape="1">
          <a:blip r:embed="rId4">
            <a:alphaModFix/>
          </a:blip>
          <a:srcRect/>
          <a:stretch/>
        </p:blipFill>
        <p:spPr>
          <a:xfrm>
            <a:off x="7768954" y="1633374"/>
            <a:ext cx="4224008" cy="400169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28"/>
          <p:cNvSpPr txBox="1">
            <a:spLocks noGrp="1"/>
          </p:cNvSpPr>
          <p:nvPr>
            <p:ph type="title"/>
          </p:nvPr>
        </p:nvSpPr>
        <p:spPr>
          <a:xfrm>
            <a:off x="6643282" y="922700"/>
            <a:ext cx="5075616" cy="778383"/>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noAutofit/>
          </a:bodyPr>
          <a:lstStyle/>
          <a:p>
            <a:pPr marL="0" marR="0" lvl="0" indent="0" algn="ctr" rtl="0">
              <a:lnSpc>
                <a:spcPct val="90000"/>
              </a:lnSpc>
              <a:spcBef>
                <a:spcPts val="0"/>
              </a:spcBef>
              <a:spcAft>
                <a:spcPts val="0"/>
              </a:spcAft>
              <a:buClr>
                <a:srgbClr val="262626"/>
              </a:buClr>
              <a:buSzPts val="2800"/>
              <a:buFont typeface="Cabin"/>
              <a:buNone/>
            </a:pPr>
            <a:r>
              <a:rPr lang="en-US" sz="2800" b="0" i="0" u="none" strike="noStrike" cap="none">
                <a:solidFill>
                  <a:srgbClr val="262626"/>
                </a:solidFill>
                <a:latin typeface="Cabin"/>
                <a:ea typeface="Cabin"/>
                <a:cs typeface="Cabin"/>
                <a:sym typeface="Cabin"/>
              </a:rPr>
              <a:t>PROTOTYPES </a:t>
            </a:r>
            <a:endParaRPr/>
          </a:p>
        </p:txBody>
      </p:sp>
      <p:pic>
        <p:nvPicPr>
          <p:cNvPr id="206" name="Google Shape;206;p28"/>
          <p:cNvPicPr preferRelativeResize="0"/>
          <p:nvPr/>
        </p:nvPicPr>
        <p:blipFill rotWithShape="1">
          <a:blip r:embed="rId3">
            <a:alphaModFix/>
          </a:blip>
          <a:srcRect/>
          <a:stretch/>
        </p:blipFill>
        <p:spPr>
          <a:xfrm>
            <a:off x="192670" y="142092"/>
            <a:ext cx="5903330" cy="3637405"/>
          </a:xfrm>
          <a:prstGeom prst="rect">
            <a:avLst/>
          </a:prstGeom>
          <a:noFill/>
          <a:ln>
            <a:noFill/>
          </a:ln>
        </p:spPr>
      </p:pic>
      <p:pic>
        <p:nvPicPr>
          <p:cNvPr id="207" name="Google Shape;207;p28"/>
          <p:cNvPicPr preferRelativeResize="0"/>
          <p:nvPr/>
        </p:nvPicPr>
        <p:blipFill rotWithShape="1">
          <a:blip r:embed="rId4">
            <a:alphaModFix/>
          </a:blip>
          <a:srcRect/>
          <a:stretch/>
        </p:blipFill>
        <p:spPr>
          <a:xfrm>
            <a:off x="6158525" y="2481691"/>
            <a:ext cx="6170180" cy="391569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29"/>
          <p:cNvSpPr txBox="1">
            <a:spLocks noGrp="1"/>
          </p:cNvSpPr>
          <p:nvPr>
            <p:ph type="title"/>
          </p:nvPr>
        </p:nvSpPr>
        <p:spPr>
          <a:xfrm>
            <a:off x="2231125" y="343175"/>
            <a:ext cx="7729800" cy="588000"/>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noAutofit/>
          </a:bodyPr>
          <a:lstStyle/>
          <a:p>
            <a:pPr marL="0" marR="0" lvl="0" indent="0" algn="ctr" rtl="0">
              <a:lnSpc>
                <a:spcPct val="90000"/>
              </a:lnSpc>
              <a:spcBef>
                <a:spcPts val="0"/>
              </a:spcBef>
              <a:spcAft>
                <a:spcPts val="0"/>
              </a:spcAft>
              <a:buClr>
                <a:srgbClr val="262626"/>
              </a:buClr>
              <a:buSzPts val="2800"/>
              <a:buFont typeface="Cabin"/>
              <a:buNone/>
            </a:pPr>
            <a:r>
              <a:rPr lang="en-US"/>
              <a:t>Closing Summary</a:t>
            </a:r>
            <a:endParaRPr/>
          </a:p>
        </p:txBody>
      </p:sp>
      <p:sp>
        <p:nvSpPr>
          <p:cNvPr id="213" name="Google Shape;213;p29"/>
          <p:cNvSpPr txBox="1">
            <a:spLocks noGrp="1"/>
          </p:cNvSpPr>
          <p:nvPr>
            <p:ph type="body" idx="1"/>
          </p:nvPr>
        </p:nvSpPr>
        <p:spPr>
          <a:xfrm>
            <a:off x="498125" y="1168875"/>
            <a:ext cx="11434200" cy="5448300"/>
          </a:xfrm>
          <a:prstGeom prst="rect">
            <a:avLst/>
          </a:prstGeom>
          <a:noFill/>
          <a:ln>
            <a:noFill/>
          </a:ln>
        </p:spPr>
        <p:txBody>
          <a:bodyPr spcFirstLastPara="1" wrap="square" lIns="91425" tIns="45700" rIns="91425" bIns="45700" anchor="t" anchorCtr="0">
            <a:noAutofit/>
          </a:bodyPr>
          <a:lstStyle/>
          <a:p>
            <a:pPr marL="0" lvl="0" indent="0" algn="ctr" rtl="0">
              <a:lnSpc>
                <a:spcPct val="150000"/>
              </a:lnSpc>
              <a:spcBef>
                <a:spcPts val="0"/>
              </a:spcBef>
              <a:spcAft>
                <a:spcPts val="0"/>
              </a:spcAft>
              <a:buClr>
                <a:schemeClr val="dk1"/>
              </a:buClr>
              <a:buSzPts val="1100"/>
              <a:buFont typeface="Arial"/>
              <a:buNone/>
            </a:pPr>
            <a:r>
              <a:rPr lang="en-US" dirty="0">
                <a:solidFill>
                  <a:schemeClr val="dk1"/>
                </a:solidFill>
                <a:latin typeface="Arial"/>
                <a:ea typeface="Arial"/>
                <a:cs typeface="Arial"/>
                <a:sym typeface="Arial"/>
              </a:rPr>
              <a:t>After the transition to an e-commerce set-up, Sweet Karoline’s Cakes, is projected to increase revenue based on the added efficiency of the systems.</a:t>
            </a:r>
            <a:endParaRPr dirty="0">
              <a:solidFill>
                <a:schemeClr val="dk1"/>
              </a:solidFill>
              <a:latin typeface="Arial"/>
              <a:ea typeface="Arial"/>
              <a:cs typeface="Arial"/>
              <a:sym typeface="Arial"/>
            </a:endParaRPr>
          </a:p>
          <a:p>
            <a:pPr marL="0" lvl="0" indent="0" algn="l" rtl="0">
              <a:lnSpc>
                <a:spcPct val="150000"/>
              </a:lnSpc>
              <a:spcBef>
                <a:spcPts val="0"/>
              </a:spcBef>
              <a:spcAft>
                <a:spcPts val="0"/>
              </a:spcAft>
              <a:buClr>
                <a:schemeClr val="dk1"/>
              </a:buClr>
              <a:buSzPts val="1100"/>
              <a:buFont typeface="Arial"/>
              <a:buNone/>
            </a:pPr>
            <a:endParaRPr dirty="0">
              <a:solidFill>
                <a:schemeClr val="dk1"/>
              </a:solidFill>
              <a:latin typeface="Arial"/>
              <a:ea typeface="Arial"/>
              <a:cs typeface="Arial"/>
              <a:sym typeface="Arial"/>
            </a:endParaRPr>
          </a:p>
          <a:p>
            <a:pPr marL="457200" lvl="0" indent="0" algn="l" rtl="0">
              <a:lnSpc>
                <a:spcPct val="150000"/>
              </a:lnSpc>
              <a:spcBef>
                <a:spcPts val="0"/>
              </a:spcBef>
              <a:spcAft>
                <a:spcPts val="0"/>
              </a:spcAft>
              <a:buNone/>
            </a:pPr>
            <a:r>
              <a:rPr lang="en-US" b="1" dirty="0">
                <a:solidFill>
                  <a:schemeClr val="dk1"/>
                </a:solidFill>
                <a:latin typeface="Arial"/>
                <a:ea typeface="Arial"/>
                <a:cs typeface="Arial"/>
                <a:sym typeface="Arial"/>
              </a:rPr>
              <a:t>Technical and Organizational Feasibility</a:t>
            </a:r>
            <a:endParaRPr b="1" dirty="0">
              <a:solidFill>
                <a:schemeClr val="dk1"/>
              </a:solidFill>
              <a:latin typeface="Arial"/>
              <a:ea typeface="Arial"/>
              <a:cs typeface="Arial"/>
              <a:sym typeface="Arial"/>
            </a:endParaRPr>
          </a:p>
          <a:p>
            <a:pPr marL="914400" lvl="1" indent="-342900" algn="l" rtl="0">
              <a:lnSpc>
                <a:spcPct val="150000"/>
              </a:lnSpc>
              <a:spcBef>
                <a:spcPts val="0"/>
              </a:spcBef>
              <a:spcAft>
                <a:spcPts val="0"/>
              </a:spcAft>
              <a:buClr>
                <a:schemeClr val="dk1"/>
              </a:buClr>
              <a:buSzPts val="1800"/>
              <a:buChar char="•"/>
            </a:pPr>
            <a:r>
              <a:rPr lang="en-US" dirty="0">
                <a:solidFill>
                  <a:schemeClr val="dk1"/>
                </a:solidFill>
                <a:latin typeface="Arial"/>
                <a:ea typeface="Arial"/>
                <a:cs typeface="Arial"/>
                <a:sym typeface="Arial"/>
              </a:rPr>
              <a:t>Automatic scheduling process through online calendar </a:t>
            </a:r>
            <a:endParaRPr dirty="0">
              <a:solidFill>
                <a:schemeClr val="dk1"/>
              </a:solidFill>
              <a:latin typeface="Arial"/>
              <a:ea typeface="Arial"/>
              <a:cs typeface="Arial"/>
              <a:sym typeface="Arial"/>
            </a:endParaRPr>
          </a:p>
          <a:p>
            <a:pPr marL="914400" lvl="1" indent="-330200" algn="l" rtl="0">
              <a:lnSpc>
                <a:spcPct val="150000"/>
              </a:lnSpc>
              <a:spcBef>
                <a:spcPts val="0"/>
              </a:spcBef>
              <a:spcAft>
                <a:spcPts val="0"/>
              </a:spcAft>
              <a:buClr>
                <a:schemeClr val="dk1"/>
              </a:buClr>
              <a:buSzPts val="1600"/>
              <a:buChar char="•"/>
            </a:pPr>
            <a:r>
              <a:rPr lang="en-US" dirty="0">
                <a:solidFill>
                  <a:schemeClr val="dk1"/>
                </a:solidFill>
                <a:latin typeface="Arial"/>
                <a:ea typeface="Arial"/>
                <a:cs typeface="Arial"/>
                <a:sym typeface="Arial"/>
              </a:rPr>
              <a:t>Automated ordering process through the website through PayPal services</a:t>
            </a:r>
            <a:endParaRPr dirty="0">
              <a:solidFill>
                <a:schemeClr val="dk1"/>
              </a:solidFill>
              <a:latin typeface="Arial"/>
              <a:ea typeface="Arial"/>
              <a:cs typeface="Arial"/>
              <a:sym typeface="Arial"/>
            </a:endParaRPr>
          </a:p>
          <a:p>
            <a:pPr marL="457200" lvl="0" indent="0" algn="l" rtl="0">
              <a:lnSpc>
                <a:spcPct val="150000"/>
              </a:lnSpc>
              <a:spcBef>
                <a:spcPts val="0"/>
              </a:spcBef>
              <a:spcAft>
                <a:spcPts val="0"/>
              </a:spcAft>
              <a:buNone/>
            </a:pPr>
            <a:r>
              <a:rPr lang="en-US" b="1" dirty="0">
                <a:solidFill>
                  <a:schemeClr val="dk1"/>
                </a:solidFill>
                <a:latin typeface="Arial"/>
                <a:ea typeface="Arial"/>
                <a:cs typeface="Arial"/>
                <a:sym typeface="Arial"/>
              </a:rPr>
              <a:t>Economic Feasibility analysis</a:t>
            </a:r>
            <a:endParaRPr dirty="0">
              <a:solidFill>
                <a:schemeClr val="dk1"/>
              </a:solidFill>
              <a:latin typeface="Arial"/>
              <a:ea typeface="Arial"/>
              <a:cs typeface="Arial"/>
              <a:sym typeface="Arial"/>
            </a:endParaRPr>
          </a:p>
          <a:p>
            <a:pPr marL="914400" lvl="1" indent="-330200" algn="l" rtl="0">
              <a:lnSpc>
                <a:spcPct val="150000"/>
              </a:lnSpc>
              <a:spcBef>
                <a:spcPts val="0"/>
              </a:spcBef>
              <a:spcAft>
                <a:spcPts val="0"/>
              </a:spcAft>
              <a:buClr>
                <a:schemeClr val="dk1"/>
              </a:buClr>
              <a:buSzPts val="1600"/>
              <a:buChar char="•"/>
            </a:pPr>
            <a:r>
              <a:rPr lang="en-US" dirty="0">
                <a:solidFill>
                  <a:schemeClr val="dk1"/>
                </a:solidFill>
                <a:latin typeface="Arial"/>
                <a:ea typeface="Arial"/>
                <a:cs typeface="Arial"/>
                <a:sym typeface="Arial"/>
              </a:rPr>
              <a:t>Return on investment is expected to be around 334%</a:t>
            </a:r>
            <a:endParaRPr dirty="0">
              <a:solidFill>
                <a:schemeClr val="dk1"/>
              </a:solidFill>
              <a:latin typeface="Arial"/>
              <a:ea typeface="Arial"/>
              <a:cs typeface="Arial"/>
              <a:sym typeface="Arial"/>
            </a:endParaRPr>
          </a:p>
          <a:p>
            <a:pPr marL="1371600" lvl="2" indent="-330200" algn="l" rtl="0">
              <a:lnSpc>
                <a:spcPct val="150000"/>
              </a:lnSpc>
              <a:spcBef>
                <a:spcPts val="0"/>
              </a:spcBef>
              <a:spcAft>
                <a:spcPts val="0"/>
              </a:spcAft>
              <a:buClr>
                <a:schemeClr val="dk1"/>
              </a:buClr>
              <a:buSzPts val="1600"/>
              <a:buChar char="•"/>
            </a:pPr>
            <a:r>
              <a:rPr lang="en-US" dirty="0">
                <a:solidFill>
                  <a:schemeClr val="dk1"/>
                </a:solidFill>
                <a:latin typeface="Arial"/>
                <a:ea typeface="Arial"/>
                <a:cs typeface="Arial"/>
                <a:sym typeface="Arial"/>
              </a:rPr>
              <a:t>Breaking even in the first year</a:t>
            </a:r>
            <a:endParaRPr dirty="0">
              <a:solidFill>
                <a:schemeClr val="dk1"/>
              </a:solidFill>
              <a:latin typeface="Arial"/>
              <a:ea typeface="Arial"/>
              <a:cs typeface="Arial"/>
              <a:sym typeface="Arial"/>
            </a:endParaRPr>
          </a:p>
          <a:p>
            <a:pPr marL="457200" lvl="0" indent="0" algn="l" rtl="0">
              <a:lnSpc>
                <a:spcPct val="150000"/>
              </a:lnSpc>
              <a:spcBef>
                <a:spcPts val="0"/>
              </a:spcBef>
              <a:spcAft>
                <a:spcPts val="0"/>
              </a:spcAft>
              <a:buNone/>
            </a:pPr>
            <a:r>
              <a:rPr lang="en-US" b="1" dirty="0">
                <a:solidFill>
                  <a:schemeClr val="dk1"/>
                </a:solidFill>
                <a:latin typeface="Arial"/>
                <a:ea typeface="Arial"/>
                <a:cs typeface="Arial"/>
                <a:sym typeface="Arial"/>
              </a:rPr>
              <a:t>Use cases with the highest risk involved</a:t>
            </a:r>
            <a:endParaRPr b="1" dirty="0">
              <a:solidFill>
                <a:schemeClr val="dk1"/>
              </a:solidFill>
              <a:latin typeface="Arial"/>
              <a:ea typeface="Arial"/>
              <a:cs typeface="Arial"/>
              <a:sym typeface="Arial"/>
            </a:endParaRPr>
          </a:p>
          <a:p>
            <a:pPr marL="914400" lvl="1" indent="-330200" algn="l" rtl="0">
              <a:lnSpc>
                <a:spcPct val="150000"/>
              </a:lnSpc>
              <a:spcBef>
                <a:spcPts val="0"/>
              </a:spcBef>
              <a:spcAft>
                <a:spcPts val="0"/>
              </a:spcAft>
              <a:buClr>
                <a:schemeClr val="dk1"/>
              </a:buClr>
              <a:buSzPts val="1600"/>
              <a:buChar char="•"/>
            </a:pPr>
            <a:r>
              <a:rPr lang="en-US" dirty="0">
                <a:solidFill>
                  <a:schemeClr val="dk1"/>
                </a:solidFill>
                <a:latin typeface="Arial"/>
                <a:ea typeface="Arial"/>
                <a:cs typeface="Arial"/>
                <a:sym typeface="Arial"/>
              </a:rPr>
              <a:t>Customer-facing side information (Website, ordering and payment forms, newsletters, blog)</a:t>
            </a:r>
            <a:endParaRPr dirty="0">
              <a:solidFill>
                <a:schemeClr val="dk1"/>
              </a:solidFill>
              <a:latin typeface="Arial"/>
              <a:ea typeface="Arial"/>
              <a:cs typeface="Arial"/>
              <a:sym typeface="Arial"/>
            </a:endParaRPr>
          </a:p>
          <a:p>
            <a:pPr marL="914400" lvl="1" indent="-330200" algn="l" rtl="0">
              <a:lnSpc>
                <a:spcPct val="150000"/>
              </a:lnSpc>
              <a:spcBef>
                <a:spcPts val="0"/>
              </a:spcBef>
              <a:spcAft>
                <a:spcPts val="0"/>
              </a:spcAft>
              <a:buClr>
                <a:schemeClr val="dk1"/>
              </a:buClr>
              <a:buSzPts val="1600"/>
              <a:buChar char="•"/>
            </a:pPr>
            <a:r>
              <a:rPr lang="en-US" dirty="0">
                <a:solidFill>
                  <a:schemeClr val="dk1"/>
                </a:solidFill>
                <a:latin typeface="Arial"/>
                <a:ea typeface="Arial"/>
                <a:cs typeface="Arial"/>
                <a:sym typeface="Arial"/>
              </a:rPr>
              <a:t>Payment Methods through e-payments or credit cards on the website</a:t>
            </a:r>
            <a:endParaRPr dirty="0">
              <a:solidFill>
                <a:schemeClr val="dk1"/>
              </a:solidFill>
              <a:latin typeface="Arial"/>
              <a:ea typeface="Arial"/>
              <a:cs typeface="Arial"/>
              <a:sym typeface="Arial"/>
            </a:endParaRPr>
          </a:p>
          <a:p>
            <a:pPr marL="914400" lvl="1" indent="-330200" algn="l" rtl="0">
              <a:lnSpc>
                <a:spcPct val="150000"/>
              </a:lnSpc>
              <a:spcBef>
                <a:spcPts val="0"/>
              </a:spcBef>
              <a:spcAft>
                <a:spcPts val="0"/>
              </a:spcAft>
              <a:buClr>
                <a:schemeClr val="dk1"/>
              </a:buClr>
              <a:buSzPts val="1600"/>
              <a:buFont typeface="Arial"/>
              <a:buChar char="•"/>
            </a:pPr>
            <a:r>
              <a:rPr lang="en-US" dirty="0">
                <a:solidFill>
                  <a:schemeClr val="dk1"/>
                </a:solidFill>
                <a:latin typeface="Arial"/>
                <a:ea typeface="Arial"/>
                <a:cs typeface="Arial"/>
                <a:sym typeface="Arial"/>
              </a:rPr>
              <a:t>Order Scheduling because of potential conflicts in due dates</a:t>
            </a:r>
            <a:endParaRPr dirty="0">
              <a:solidFill>
                <a:schemeClr val="dk1"/>
              </a:solidFill>
              <a:latin typeface="Arial"/>
              <a:ea typeface="Arial"/>
              <a:cs typeface="Arial"/>
              <a:sym typeface="Arial"/>
            </a:endParaRPr>
          </a:p>
          <a:p>
            <a:pPr marL="0" lvl="0" indent="0" algn="l" rtl="0">
              <a:lnSpc>
                <a:spcPct val="150000"/>
              </a:lnSpc>
              <a:spcBef>
                <a:spcPts val="0"/>
              </a:spcBef>
              <a:spcAft>
                <a:spcPts val="0"/>
              </a:spcAft>
              <a:buNone/>
            </a:pPr>
            <a:r>
              <a:rPr lang="en-US" sz="1600" dirty="0">
                <a:solidFill>
                  <a:schemeClr val="dk1"/>
                </a:solidFill>
                <a:latin typeface="Arial"/>
                <a:ea typeface="Arial"/>
                <a:cs typeface="Arial"/>
                <a:sym typeface="Arial"/>
              </a:rPr>
              <a:t>	</a:t>
            </a:r>
            <a:endParaRPr dirty="0">
              <a:solidFill>
                <a:schemeClr val="dk1"/>
              </a:solidFill>
              <a:latin typeface="Arial"/>
              <a:ea typeface="Arial"/>
              <a:cs typeface="Arial"/>
              <a:sym typeface="Arial"/>
            </a:endParaRPr>
          </a:p>
          <a:p>
            <a:pPr marL="0" lvl="0" indent="0" algn="l" rtl="0">
              <a:lnSpc>
                <a:spcPct val="150000"/>
              </a:lnSpc>
              <a:spcBef>
                <a:spcPts val="0"/>
              </a:spcBef>
              <a:spcAft>
                <a:spcPts val="0"/>
              </a:spcAft>
              <a:buClr>
                <a:schemeClr val="dk1"/>
              </a:buClr>
              <a:buSzPts val="1100"/>
              <a:buFont typeface="Arial"/>
              <a:buNone/>
            </a:pPr>
            <a:r>
              <a:rPr lang="en-US" dirty="0">
                <a:solidFill>
                  <a:schemeClr val="dk1"/>
                </a:solidFill>
                <a:latin typeface="Arial"/>
                <a:ea typeface="Arial"/>
                <a:cs typeface="Arial"/>
                <a:sym typeface="Arial"/>
              </a:rPr>
              <a:t>	</a:t>
            </a:r>
            <a:endParaRPr dirty="0">
              <a:solidFill>
                <a:schemeClr val="dk1"/>
              </a:solidFill>
              <a:latin typeface="Arial"/>
              <a:ea typeface="Arial"/>
              <a:cs typeface="Arial"/>
              <a:sym typeface="Arial"/>
            </a:endParaRPr>
          </a:p>
          <a:p>
            <a:pPr marL="0" marR="0" lvl="0" indent="0" algn="l" rtl="0">
              <a:lnSpc>
                <a:spcPct val="150000"/>
              </a:lnSpc>
              <a:spcBef>
                <a:spcPts val="0"/>
              </a:spcBef>
              <a:spcAft>
                <a:spcPts val="0"/>
              </a:spcAft>
              <a:buNone/>
            </a:pPr>
            <a:endParaRPr dirty="0">
              <a:solidFill>
                <a:schemeClr val="dk1"/>
              </a:solidFill>
              <a:latin typeface="Arial"/>
              <a:ea typeface="Arial"/>
              <a:cs typeface="Arial"/>
              <a:sym typeface="Arial"/>
            </a:endParaRPr>
          </a:p>
          <a:p>
            <a:pPr marL="0" lvl="0" indent="0" algn="l" rtl="0">
              <a:lnSpc>
                <a:spcPct val="150000"/>
              </a:lnSpc>
              <a:spcBef>
                <a:spcPts val="0"/>
              </a:spcBef>
              <a:spcAft>
                <a:spcPts val="0"/>
              </a:spcAft>
              <a:buNone/>
            </a:pPr>
            <a:endParaRPr sz="1200" dirty="0">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0"/>
          <p:cNvSpPr txBox="1">
            <a:spLocks noGrp="1"/>
          </p:cNvSpPr>
          <p:nvPr>
            <p:ph type="title"/>
          </p:nvPr>
        </p:nvSpPr>
        <p:spPr>
          <a:xfrm>
            <a:off x="2231125" y="343175"/>
            <a:ext cx="7729800" cy="588000"/>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noAutofit/>
          </a:bodyPr>
          <a:lstStyle/>
          <a:p>
            <a:pPr marL="0" marR="0" lvl="0" indent="0" algn="ctr" rtl="0">
              <a:lnSpc>
                <a:spcPct val="90000"/>
              </a:lnSpc>
              <a:spcBef>
                <a:spcPts val="0"/>
              </a:spcBef>
              <a:spcAft>
                <a:spcPts val="0"/>
              </a:spcAft>
              <a:buClr>
                <a:srgbClr val="262626"/>
              </a:buClr>
              <a:buSzPts val="2800"/>
              <a:buFont typeface="Cabin"/>
              <a:buNone/>
            </a:pPr>
            <a:r>
              <a:rPr lang="en-US"/>
              <a:t>Closing Summary</a:t>
            </a:r>
            <a:endParaRPr/>
          </a:p>
        </p:txBody>
      </p:sp>
      <p:sp>
        <p:nvSpPr>
          <p:cNvPr id="219" name="Google Shape;219;p30"/>
          <p:cNvSpPr txBox="1">
            <a:spLocks noGrp="1"/>
          </p:cNvSpPr>
          <p:nvPr>
            <p:ph type="body" idx="1"/>
          </p:nvPr>
        </p:nvSpPr>
        <p:spPr>
          <a:xfrm>
            <a:off x="498125" y="1168875"/>
            <a:ext cx="11434200" cy="5604900"/>
          </a:xfrm>
          <a:prstGeom prst="rect">
            <a:avLst/>
          </a:prstGeom>
          <a:noFill/>
          <a:ln>
            <a:noFill/>
          </a:ln>
        </p:spPr>
        <p:txBody>
          <a:bodyPr spcFirstLastPara="1" wrap="square" lIns="91425" tIns="45700" rIns="91425" bIns="45700" anchor="t" anchorCtr="0">
            <a:noAutofit/>
          </a:bodyPr>
          <a:lstStyle/>
          <a:p>
            <a:pPr marL="0" lvl="0" indent="457200" algn="l" rtl="0">
              <a:lnSpc>
                <a:spcPct val="150000"/>
              </a:lnSpc>
              <a:spcBef>
                <a:spcPts val="0"/>
              </a:spcBef>
              <a:spcAft>
                <a:spcPts val="0"/>
              </a:spcAft>
              <a:buNone/>
            </a:pPr>
            <a:r>
              <a:rPr lang="en-US" sz="1800" b="1" dirty="0">
                <a:solidFill>
                  <a:schemeClr val="dk1"/>
                </a:solidFill>
                <a:latin typeface="Arial"/>
                <a:ea typeface="Arial"/>
                <a:cs typeface="Arial"/>
                <a:sym typeface="Arial"/>
              </a:rPr>
              <a:t>Initial Architectural design considerations</a:t>
            </a:r>
            <a:endParaRPr sz="1800" b="1" dirty="0">
              <a:solidFill>
                <a:schemeClr val="dk1"/>
              </a:solidFill>
              <a:latin typeface="Arial"/>
              <a:ea typeface="Arial"/>
              <a:cs typeface="Arial"/>
              <a:sym typeface="Arial"/>
            </a:endParaRPr>
          </a:p>
          <a:p>
            <a:pPr marL="1371600" lvl="2" indent="-330200" algn="l" rtl="0">
              <a:lnSpc>
                <a:spcPct val="150000"/>
              </a:lnSpc>
              <a:spcBef>
                <a:spcPts val="0"/>
              </a:spcBef>
              <a:spcAft>
                <a:spcPts val="0"/>
              </a:spcAft>
              <a:buClr>
                <a:schemeClr val="dk1"/>
              </a:buClr>
              <a:buSzPts val="1600"/>
              <a:buFont typeface="Arial"/>
              <a:buChar char="•"/>
            </a:pPr>
            <a:r>
              <a:rPr lang="en-US" dirty="0">
                <a:solidFill>
                  <a:schemeClr val="dk1"/>
                </a:solidFill>
                <a:latin typeface="Arial"/>
                <a:ea typeface="Arial"/>
                <a:cs typeface="Arial"/>
                <a:sym typeface="Arial"/>
              </a:rPr>
              <a:t>A basic E-commerce website set-up</a:t>
            </a:r>
            <a:endParaRPr dirty="0">
              <a:solidFill>
                <a:schemeClr val="dk1"/>
              </a:solidFill>
              <a:latin typeface="Arial"/>
              <a:ea typeface="Arial"/>
              <a:cs typeface="Arial"/>
              <a:sym typeface="Arial"/>
            </a:endParaRPr>
          </a:p>
          <a:p>
            <a:pPr marL="1371600" lvl="2" indent="-330200" algn="l" rtl="0">
              <a:lnSpc>
                <a:spcPct val="150000"/>
              </a:lnSpc>
              <a:spcBef>
                <a:spcPts val="0"/>
              </a:spcBef>
              <a:spcAft>
                <a:spcPts val="0"/>
              </a:spcAft>
              <a:buClr>
                <a:schemeClr val="dk1"/>
              </a:buClr>
              <a:buSzPts val="1600"/>
              <a:buFont typeface="Arial"/>
              <a:buChar char="•"/>
            </a:pPr>
            <a:r>
              <a:rPr lang="en-US" dirty="0">
                <a:solidFill>
                  <a:schemeClr val="dk1"/>
                </a:solidFill>
                <a:latin typeface="Arial"/>
                <a:ea typeface="Arial"/>
                <a:cs typeface="Arial"/>
                <a:sym typeface="Arial"/>
              </a:rPr>
              <a:t>User friendliness</a:t>
            </a:r>
            <a:endParaRPr dirty="0">
              <a:solidFill>
                <a:schemeClr val="dk1"/>
              </a:solidFill>
              <a:latin typeface="Arial"/>
              <a:ea typeface="Arial"/>
              <a:cs typeface="Arial"/>
              <a:sym typeface="Arial"/>
            </a:endParaRPr>
          </a:p>
          <a:p>
            <a:pPr marL="1371600" lvl="2" indent="-330200" algn="l" rtl="0">
              <a:lnSpc>
                <a:spcPct val="150000"/>
              </a:lnSpc>
              <a:spcBef>
                <a:spcPts val="0"/>
              </a:spcBef>
              <a:spcAft>
                <a:spcPts val="0"/>
              </a:spcAft>
              <a:buClr>
                <a:schemeClr val="dk1"/>
              </a:buClr>
              <a:buSzPts val="1600"/>
              <a:buFont typeface="Arial"/>
              <a:buChar char="•"/>
            </a:pPr>
            <a:r>
              <a:rPr lang="en-US" dirty="0">
                <a:solidFill>
                  <a:schemeClr val="dk1"/>
                </a:solidFill>
                <a:latin typeface="Arial"/>
                <a:ea typeface="Arial"/>
                <a:cs typeface="Arial"/>
                <a:sym typeface="Arial"/>
              </a:rPr>
              <a:t>Synchronization between back office Customer Management Software and Cloud storage</a:t>
            </a:r>
            <a:endParaRPr dirty="0">
              <a:solidFill>
                <a:schemeClr val="dk1"/>
              </a:solidFill>
              <a:latin typeface="Arial"/>
              <a:ea typeface="Arial"/>
              <a:cs typeface="Arial"/>
              <a:sym typeface="Arial"/>
            </a:endParaRPr>
          </a:p>
          <a:p>
            <a:pPr marL="0" lvl="0" indent="457200" algn="l" rtl="0">
              <a:lnSpc>
                <a:spcPct val="150000"/>
              </a:lnSpc>
              <a:spcBef>
                <a:spcPts val="0"/>
              </a:spcBef>
              <a:spcAft>
                <a:spcPts val="0"/>
              </a:spcAft>
              <a:buNone/>
            </a:pPr>
            <a:r>
              <a:rPr lang="en-US" sz="1800" b="1" dirty="0">
                <a:solidFill>
                  <a:schemeClr val="dk1"/>
                </a:solidFill>
                <a:latin typeface="Arial"/>
                <a:ea typeface="Arial"/>
                <a:cs typeface="Arial"/>
                <a:sym typeface="Arial"/>
              </a:rPr>
              <a:t>Prototypes</a:t>
            </a:r>
            <a:endParaRPr sz="1800" b="1" dirty="0">
              <a:solidFill>
                <a:schemeClr val="dk1"/>
              </a:solidFill>
              <a:latin typeface="Arial"/>
              <a:ea typeface="Arial"/>
              <a:cs typeface="Arial"/>
              <a:sym typeface="Arial"/>
            </a:endParaRPr>
          </a:p>
          <a:p>
            <a:pPr marL="1371600" lvl="2" indent="-342900" algn="l" rtl="0">
              <a:lnSpc>
                <a:spcPct val="150000"/>
              </a:lnSpc>
              <a:spcBef>
                <a:spcPts val="0"/>
              </a:spcBef>
              <a:spcAft>
                <a:spcPts val="0"/>
              </a:spcAft>
              <a:buClr>
                <a:schemeClr val="dk1"/>
              </a:buClr>
              <a:buSzPts val="1800"/>
              <a:buFont typeface="Arial"/>
              <a:buChar char="•"/>
            </a:pPr>
            <a:r>
              <a:rPr lang="en-US" dirty="0">
                <a:solidFill>
                  <a:schemeClr val="dk1"/>
                </a:solidFill>
                <a:latin typeface="Arial"/>
                <a:ea typeface="Arial"/>
                <a:cs typeface="Arial"/>
                <a:sym typeface="Arial"/>
              </a:rPr>
              <a:t>The Order Form - Customers input information and decide upon the custom or premade selection of cakes.  They can choose basics of the cake or go custom.</a:t>
            </a:r>
            <a:endParaRPr dirty="0">
              <a:solidFill>
                <a:schemeClr val="dk1"/>
              </a:solidFill>
              <a:latin typeface="Arial"/>
              <a:ea typeface="Arial"/>
              <a:cs typeface="Arial"/>
              <a:sym typeface="Arial"/>
            </a:endParaRPr>
          </a:p>
          <a:p>
            <a:pPr marL="1371600" lvl="2" indent="-342900" algn="l" rtl="0">
              <a:lnSpc>
                <a:spcPct val="150000"/>
              </a:lnSpc>
              <a:spcBef>
                <a:spcPts val="0"/>
              </a:spcBef>
              <a:spcAft>
                <a:spcPts val="0"/>
              </a:spcAft>
              <a:buClr>
                <a:schemeClr val="dk1"/>
              </a:buClr>
              <a:buSzPts val="1800"/>
              <a:buFont typeface="Arial"/>
              <a:buChar char="•"/>
            </a:pPr>
            <a:r>
              <a:rPr lang="en-US" dirty="0">
                <a:solidFill>
                  <a:schemeClr val="dk1"/>
                </a:solidFill>
                <a:latin typeface="Arial"/>
                <a:ea typeface="Arial"/>
                <a:cs typeface="Arial"/>
                <a:sym typeface="Arial"/>
              </a:rPr>
              <a:t>Schedule Form - A calendar that lists the days that are available for products</a:t>
            </a:r>
            <a:endParaRPr dirty="0">
              <a:solidFill>
                <a:schemeClr val="dk1"/>
              </a:solidFill>
              <a:latin typeface="Arial"/>
              <a:ea typeface="Arial"/>
              <a:cs typeface="Arial"/>
              <a:sym typeface="Arial"/>
            </a:endParaRPr>
          </a:p>
          <a:p>
            <a:pPr marL="1371600" lvl="2" indent="-342900" algn="l" rtl="0">
              <a:lnSpc>
                <a:spcPct val="150000"/>
              </a:lnSpc>
              <a:spcBef>
                <a:spcPts val="0"/>
              </a:spcBef>
              <a:spcAft>
                <a:spcPts val="0"/>
              </a:spcAft>
              <a:buClr>
                <a:schemeClr val="dk1"/>
              </a:buClr>
              <a:buSzPts val="1800"/>
              <a:buFont typeface="Arial"/>
              <a:buChar char="•"/>
            </a:pPr>
            <a:r>
              <a:rPr lang="en-US" dirty="0">
                <a:solidFill>
                  <a:schemeClr val="dk1"/>
                </a:solidFill>
                <a:latin typeface="Arial"/>
                <a:ea typeface="Arial"/>
                <a:cs typeface="Arial"/>
                <a:sym typeface="Arial"/>
              </a:rPr>
              <a:t>Payment Form -  Input card information or choose to use e-payment options (PayPal)</a:t>
            </a:r>
            <a:endParaRPr dirty="0">
              <a:solidFill>
                <a:schemeClr val="dk1"/>
              </a:solidFill>
              <a:latin typeface="Arial"/>
              <a:ea typeface="Arial"/>
              <a:cs typeface="Arial"/>
              <a:sym typeface="Arial"/>
            </a:endParaRPr>
          </a:p>
          <a:p>
            <a:pPr marL="1371600" lvl="2" indent="-342900" algn="l" rtl="0">
              <a:lnSpc>
                <a:spcPct val="150000"/>
              </a:lnSpc>
              <a:spcBef>
                <a:spcPts val="0"/>
              </a:spcBef>
              <a:spcAft>
                <a:spcPts val="0"/>
              </a:spcAft>
              <a:buClr>
                <a:schemeClr val="dk1"/>
              </a:buClr>
              <a:buSzPts val="1800"/>
              <a:buFont typeface="Arial"/>
              <a:buChar char="•"/>
            </a:pPr>
            <a:r>
              <a:rPr lang="en-US" dirty="0">
                <a:solidFill>
                  <a:schemeClr val="dk1"/>
                </a:solidFill>
                <a:latin typeface="Arial"/>
                <a:ea typeface="Arial"/>
                <a:cs typeface="Arial"/>
                <a:sym typeface="Arial"/>
              </a:rPr>
              <a:t>Customer Database - Stores information into the cloud once input through the back-office</a:t>
            </a:r>
            <a:endParaRPr dirty="0">
              <a:solidFill>
                <a:schemeClr val="dk1"/>
              </a:solidFill>
              <a:latin typeface="Arial"/>
              <a:ea typeface="Arial"/>
              <a:cs typeface="Arial"/>
              <a:sym typeface="Arial"/>
            </a:endParaRPr>
          </a:p>
          <a:p>
            <a:pPr marL="1371600" lvl="2" indent="-342900" algn="l" rtl="0">
              <a:lnSpc>
                <a:spcPct val="150000"/>
              </a:lnSpc>
              <a:spcBef>
                <a:spcPts val="0"/>
              </a:spcBef>
              <a:spcAft>
                <a:spcPts val="0"/>
              </a:spcAft>
              <a:buClr>
                <a:schemeClr val="dk1"/>
              </a:buClr>
              <a:buSzPts val="1800"/>
              <a:buFont typeface="Arial"/>
              <a:buChar char="•"/>
            </a:pPr>
            <a:r>
              <a:rPr lang="en-US" dirty="0">
                <a:solidFill>
                  <a:schemeClr val="dk1"/>
                </a:solidFill>
                <a:latin typeface="Arial"/>
                <a:ea typeface="Arial"/>
                <a:cs typeface="Arial"/>
                <a:sym typeface="Arial"/>
              </a:rPr>
              <a:t>Newsletter Form -  Creates new newsletters to be sent to customers we have emails from</a:t>
            </a:r>
            <a:endParaRPr dirty="0">
              <a:solidFill>
                <a:schemeClr val="dk1"/>
              </a:solidFill>
              <a:latin typeface="Arial"/>
              <a:ea typeface="Arial"/>
              <a:cs typeface="Arial"/>
              <a:sym typeface="Arial"/>
            </a:endParaRPr>
          </a:p>
          <a:p>
            <a:pPr marL="1371600" lvl="2" indent="-342900" algn="l" rtl="0">
              <a:lnSpc>
                <a:spcPct val="150000"/>
              </a:lnSpc>
              <a:spcBef>
                <a:spcPts val="0"/>
              </a:spcBef>
              <a:spcAft>
                <a:spcPts val="0"/>
              </a:spcAft>
              <a:buClr>
                <a:schemeClr val="dk1"/>
              </a:buClr>
              <a:buSzPts val="1800"/>
              <a:buFont typeface="Arial"/>
              <a:buChar char="•"/>
            </a:pPr>
            <a:r>
              <a:rPr lang="en-US" dirty="0">
                <a:solidFill>
                  <a:schemeClr val="dk1"/>
                </a:solidFill>
                <a:latin typeface="Arial"/>
                <a:ea typeface="Arial"/>
                <a:cs typeface="Arial"/>
                <a:sym typeface="Arial"/>
              </a:rPr>
              <a:t>Accounting Dashboard - Check and print income, expenses, accounts receivable and payables reports</a:t>
            </a:r>
            <a:endParaRPr dirty="0">
              <a:solidFill>
                <a:schemeClr val="dk1"/>
              </a:solidFill>
              <a:latin typeface="Arial"/>
              <a:ea typeface="Arial"/>
              <a:cs typeface="Arial"/>
              <a:sym typeface="Arial"/>
            </a:endParaRPr>
          </a:p>
          <a:p>
            <a:pPr marL="1371600" lvl="2" indent="-342900" algn="l" rtl="0">
              <a:lnSpc>
                <a:spcPct val="150000"/>
              </a:lnSpc>
              <a:spcBef>
                <a:spcPts val="0"/>
              </a:spcBef>
              <a:spcAft>
                <a:spcPts val="0"/>
              </a:spcAft>
              <a:buClr>
                <a:schemeClr val="dk1"/>
              </a:buClr>
              <a:buSzPts val="1800"/>
              <a:buFont typeface="Arial"/>
              <a:buChar char="•"/>
            </a:pPr>
            <a:r>
              <a:rPr lang="en-US" dirty="0">
                <a:solidFill>
                  <a:schemeClr val="dk1"/>
                </a:solidFill>
                <a:latin typeface="Arial"/>
                <a:ea typeface="Arial"/>
                <a:cs typeface="Arial"/>
                <a:sym typeface="Arial"/>
              </a:rPr>
              <a:t>Inventory Dashboard - Input stock and print the sheet off for inventory purposes.</a:t>
            </a:r>
            <a:endParaRPr dirty="0">
              <a:solidFill>
                <a:schemeClr val="dk1"/>
              </a:solidFill>
              <a:latin typeface="Arial"/>
              <a:ea typeface="Arial"/>
              <a:cs typeface="Arial"/>
              <a:sym typeface="Arial"/>
            </a:endParaRPr>
          </a:p>
          <a:p>
            <a:pPr marL="0" lvl="0" indent="0" algn="l" rtl="0">
              <a:lnSpc>
                <a:spcPct val="150000"/>
              </a:lnSpc>
              <a:spcBef>
                <a:spcPts val="0"/>
              </a:spcBef>
              <a:spcAft>
                <a:spcPts val="0"/>
              </a:spcAft>
              <a:buNone/>
            </a:pPr>
            <a:r>
              <a:rPr lang="en-US" dirty="0">
                <a:solidFill>
                  <a:schemeClr val="dk1"/>
                </a:solidFill>
                <a:latin typeface="Arial"/>
                <a:ea typeface="Arial"/>
                <a:cs typeface="Arial"/>
                <a:sym typeface="Arial"/>
              </a:rPr>
              <a:t>	</a:t>
            </a:r>
            <a:endParaRPr sz="1800" dirty="0">
              <a:solidFill>
                <a:schemeClr val="dk1"/>
              </a:solidFill>
              <a:latin typeface="Arial"/>
              <a:ea typeface="Arial"/>
              <a:cs typeface="Arial"/>
              <a:sym typeface="Arial"/>
            </a:endParaRPr>
          </a:p>
          <a:p>
            <a:pPr marL="0" lvl="0" indent="0" algn="l" rtl="0">
              <a:lnSpc>
                <a:spcPct val="150000"/>
              </a:lnSpc>
              <a:spcBef>
                <a:spcPts val="0"/>
              </a:spcBef>
              <a:spcAft>
                <a:spcPts val="0"/>
              </a:spcAft>
              <a:buClr>
                <a:schemeClr val="dk1"/>
              </a:buClr>
              <a:buSzPts val="1100"/>
              <a:buFont typeface="Arial"/>
              <a:buNone/>
            </a:pPr>
            <a:r>
              <a:rPr lang="en-US" dirty="0">
                <a:solidFill>
                  <a:schemeClr val="dk1"/>
                </a:solidFill>
                <a:latin typeface="Arial"/>
                <a:ea typeface="Arial"/>
                <a:cs typeface="Arial"/>
                <a:sym typeface="Arial"/>
              </a:rPr>
              <a:t>	</a:t>
            </a:r>
            <a:endParaRPr dirty="0">
              <a:solidFill>
                <a:schemeClr val="dk1"/>
              </a:solidFill>
              <a:latin typeface="Arial"/>
              <a:ea typeface="Arial"/>
              <a:cs typeface="Arial"/>
              <a:sym typeface="Arial"/>
            </a:endParaRPr>
          </a:p>
          <a:p>
            <a:pPr marL="0" marR="0" lvl="0" indent="0" algn="l" rtl="0">
              <a:lnSpc>
                <a:spcPct val="150000"/>
              </a:lnSpc>
              <a:spcBef>
                <a:spcPts val="0"/>
              </a:spcBef>
              <a:spcAft>
                <a:spcPts val="0"/>
              </a:spcAft>
              <a:buNone/>
            </a:pPr>
            <a:endParaRPr dirty="0">
              <a:solidFill>
                <a:schemeClr val="dk1"/>
              </a:solidFill>
              <a:latin typeface="Arial"/>
              <a:ea typeface="Arial"/>
              <a:cs typeface="Arial"/>
              <a:sym typeface="Arial"/>
            </a:endParaRPr>
          </a:p>
          <a:p>
            <a:pPr marL="0" lvl="0" indent="0" algn="l" rtl="0">
              <a:lnSpc>
                <a:spcPct val="150000"/>
              </a:lnSpc>
              <a:spcBef>
                <a:spcPts val="0"/>
              </a:spcBef>
              <a:spcAft>
                <a:spcPts val="0"/>
              </a:spcAft>
              <a:buNone/>
            </a:pPr>
            <a:endParaRPr sz="1200" dirty="0">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14"/>
          <p:cNvSpPr txBox="1">
            <a:spLocks noGrp="1"/>
          </p:cNvSpPr>
          <p:nvPr>
            <p:ph type="title"/>
          </p:nvPr>
        </p:nvSpPr>
        <p:spPr>
          <a:xfrm>
            <a:off x="2231136" y="400336"/>
            <a:ext cx="7729728" cy="842677"/>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noAutofit/>
          </a:bodyPr>
          <a:lstStyle/>
          <a:p>
            <a:pPr marL="0" marR="0" lvl="0" indent="0" algn="ctr" rtl="0">
              <a:lnSpc>
                <a:spcPct val="90000"/>
              </a:lnSpc>
              <a:spcBef>
                <a:spcPts val="0"/>
              </a:spcBef>
              <a:spcAft>
                <a:spcPts val="0"/>
              </a:spcAft>
              <a:buClr>
                <a:srgbClr val="262626"/>
              </a:buClr>
              <a:buSzPts val="2800"/>
              <a:buFont typeface="Cabin"/>
              <a:buNone/>
            </a:pPr>
            <a:r>
              <a:rPr lang="en-US" sz="2800" b="0" i="0" u="none" strike="noStrike" cap="none">
                <a:solidFill>
                  <a:srgbClr val="262626"/>
                </a:solidFill>
                <a:latin typeface="Cabin"/>
                <a:ea typeface="Cabin"/>
                <a:cs typeface="Cabin"/>
                <a:sym typeface="Cabin"/>
              </a:rPr>
              <a:t>OVERVIEW</a:t>
            </a:r>
            <a:endParaRPr/>
          </a:p>
        </p:txBody>
      </p:sp>
      <p:sp>
        <p:nvSpPr>
          <p:cNvPr id="94" name="Google Shape;94;p14"/>
          <p:cNvSpPr txBox="1">
            <a:spLocks noGrp="1"/>
          </p:cNvSpPr>
          <p:nvPr>
            <p:ph type="body" idx="1"/>
          </p:nvPr>
        </p:nvSpPr>
        <p:spPr>
          <a:xfrm>
            <a:off x="1576963" y="1577130"/>
            <a:ext cx="9038075" cy="4781725"/>
          </a:xfrm>
          <a:prstGeom prst="rect">
            <a:avLst/>
          </a:prstGeom>
          <a:noFill/>
          <a:ln>
            <a:noFill/>
          </a:ln>
        </p:spPr>
        <p:txBody>
          <a:bodyPr spcFirstLastPara="1" wrap="square" lIns="91425" tIns="45700" rIns="91425" bIns="45700" anchor="t" anchorCtr="0">
            <a:noAutofit/>
          </a:bodyPr>
          <a:lstStyle/>
          <a:p>
            <a:pPr marL="285750" marR="0" lvl="0" indent="-285750" algn="l" rtl="0">
              <a:lnSpc>
                <a:spcPct val="100000"/>
              </a:lnSpc>
              <a:spcBef>
                <a:spcPts val="0"/>
              </a:spcBef>
              <a:spcAft>
                <a:spcPts val="0"/>
              </a:spcAft>
              <a:buClr>
                <a:schemeClr val="accent2"/>
              </a:buClr>
              <a:buSzPts val="1800"/>
              <a:buFont typeface="Wingdings" panose="05000000000000000000" pitchFamily="2" charset="2"/>
              <a:buChar char="§"/>
            </a:pPr>
            <a:r>
              <a:rPr lang="en-US" sz="1800" b="0" i="0" u="none" strike="noStrike" cap="none" dirty="0">
                <a:solidFill>
                  <a:srgbClr val="262626"/>
                </a:solidFill>
                <a:latin typeface="Cabin"/>
                <a:ea typeface="Cabin"/>
                <a:cs typeface="Cabin"/>
                <a:sym typeface="Cabin"/>
              </a:rPr>
              <a:t>Feasibility Analysis</a:t>
            </a:r>
            <a:endParaRPr dirty="0"/>
          </a:p>
          <a:p>
            <a:pPr marL="514350" marR="0" lvl="1" indent="-285750" algn="l" rtl="0">
              <a:lnSpc>
                <a:spcPct val="100000"/>
              </a:lnSpc>
              <a:spcBef>
                <a:spcPts val="1000"/>
              </a:spcBef>
              <a:spcAft>
                <a:spcPts val="0"/>
              </a:spcAft>
              <a:buClr>
                <a:schemeClr val="accent2"/>
              </a:buClr>
              <a:buSzPts val="1600"/>
              <a:buFont typeface="Wingdings" panose="05000000000000000000" pitchFamily="2" charset="2"/>
              <a:buChar char="§"/>
            </a:pPr>
            <a:r>
              <a:rPr lang="en-US" dirty="0"/>
              <a:t>Identify important risks associated with the project </a:t>
            </a:r>
            <a:endParaRPr dirty="0"/>
          </a:p>
          <a:p>
            <a:pPr marL="285750" marR="0" lvl="0" indent="-285750" algn="l" rtl="0">
              <a:lnSpc>
                <a:spcPct val="100000"/>
              </a:lnSpc>
              <a:spcBef>
                <a:spcPts val="1000"/>
              </a:spcBef>
              <a:spcAft>
                <a:spcPts val="0"/>
              </a:spcAft>
              <a:buClr>
                <a:schemeClr val="accent2"/>
              </a:buClr>
              <a:buSzPts val="1800"/>
              <a:buFont typeface="Wingdings" panose="05000000000000000000" pitchFamily="2" charset="2"/>
              <a:buChar char="§"/>
            </a:pPr>
            <a:r>
              <a:rPr lang="en-US" sz="1800" b="0" i="0" u="none" strike="noStrike" cap="none" dirty="0">
                <a:solidFill>
                  <a:srgbClr val="262626"/>
                </a:solidFill>
                <a:latin typeface="Cabin"/>
                <a:ea typeface="Cabin"/>
                <a:cs typeface="Cabin"/>
                <a:sym typeface="Cabin"/>
              </a:rPr>
              <a:t>System Requirements</a:t>
            </a:r>
            <a:endParaRPr dirty="0"/>
          </a:p>
          <a:p>
            <a:pPr marL="285750" marR="0" lvl="0" indent="-285750" algn="l" rtl="0">
              <a:lnSpc>
                <a:spcPct val="100000"/>
              </a:lnSpc>
              <a:spcBef>
                <a:spcPts val="1000"/>
              </a:spcBef>
              <a:spcAft>
                <a:spcPts val="0"/>
              </a:spcAft>
              <a:buClr>
                <a:schemeClr val="accent2"/>
              </a:buClr>
              <a:buSzPts val="1800"/>
              <a:buFont typeface="Wingdings" panose="05000000000000000000" pitchFamily="2" charset="2"/>
              <a:buChar char="§"/>
            </a:pPr>
            <a:r>
              <a:rPr lang="en-US" sz="1800" b="0" i="0" u="none" strike="noStrike" cap="none" dirty="0">
                <a:solidFill>
                  <a:srgbClr val="262626"/>
                </a:solidFill>
                <a:latin typeface="Cabin"/>
                <a:ea typeface="Cabin"/>
                <a:cs typeface="Cabin"/>
                <a:sym typeface="Cabin"/>
              </a:rPr>
              <a:t>Use Cases</a:t>
            </a:r>
            <a:endParaRPr dirty="0"/>
          </a:p>
          <a:p>
            <a:pPr marL="285750" marR="0" lvl="0" indent="-285750" algn="l" rtl="0">
              <a:lnSpc>
                <a:spcPct val="100000"/>
              </a:lnSpc>
              <a:spcBef>
                <a:spcPts val="1000"/>
              </a:spcBef>
              <a:spcAft>
                <a:spcPts val="0"/>
              </a:spcAft>
              <a:buClr>
                <a:schemeClr val="accent2"/>
              </a:buClr>
              <a:buSzPts val="1800"/>
              <a:buFont typeface="Wingdings" panose="05000000000000000000" pitchFamily="2" charset="2"/>
              <a:buChar char="§"/>
            </a:pPr>
            <a:r>
              <a:rPr lang="en-US" sz="1800" b="0" i="0" u="none" strike="noStrike" cap="none" dirty="0">
                <a:solidFill>
                  <a:srgbClr val="262626"/>
                </a:solidFill>
                <a:latin typeface="Cabin"/>
                <a:ea typeface="Cabin"/>
                <a:cs typeface="Cabin"/>
                <a:sym typeface="Cabin"/>
              </a:rPr>
              <a:t>Trace Matrix of Requirements and Use Cases</a:t>
            </a:r>
            <a:endParaRPr dirty="0"/>
          </a:p>
          <a:p>
            <a:pPr marL="285750" marR="0" lvl="0" indent="-285750" algn="l" rtl="0">
              <a:lnSpc>
                <a:spcPct val="100000"/>
              </a:lnSpc>
              <a:spcBef>
                <a:spcPts val="1000"/>
              </a:spcBef>
              <a:spcAft>
                <a:spcPts val="0"/>
              </a:spcAft>
              <a:buClr>
                <a:schemeClr val="accent2"/>
              </a:buClr>
              <a:buSzPts val="1800"/>
              <a:buFont typeface="Wingdings" panose="05000000000000000000" pitchFamily="2" charset="2"/>
              <a:buChar char="§"/>
            </a:pPr>
            <a:r>
              <a:rPr lang="en-US" sz="1800" b="0" i="0" u="none" strike="noStrike" cap="none" dirty="0">
                <a:solidFill>
                  <a:srgbClr val="262626"/>
                </a:solidFill>
                <a:latin typeface="Cabin"/>
                <a:ea typeface="Cabin"/>
                <a:cs typeface="Cabin"/>
                <a:sym typeface="Cabin"/>
              </a:rPr>
              <a:t>Initial architecture considerations</a:t>
            </a:r>
            <a:endParaRPr dirty="0"/>
          </a:p>
          <a:p>
            <a:pPr marL="514350" marR="0" lvl="1" indent="-285750" algn="l" rtl="0">
              <a:lnSpc>
                <a:spcPct val="100000"/>
              </a:lnSpc>
              <a:spcBef>
                <a:spcPts val="1000"/>
              </a:spcBef>
              <a:spcAft>
                <a:spcPts val="0"/>
              </a:spcAft>
              <a:buClr>
                <a:schemeClr val="accent2"/>
              </a:buClr>
              <a:buSzPts val="1600"/>
              <a:buFont typeface="Wingdings" panose="05000000000000000000" pitchFamily="2" charset="2"/>
              <a:buChar char="§"/>
            </a:pPr>
            <a:r>
              <a:rPr lang="en-US" sz="1600" b="0" i="0" u="none" strike="noStrike" cap="none" dirty="0">
                <a:solidFill>
                  <a:srgbClr val="262626"/>
                </a:solidFill>
                <a:latin typeface="Cabin"/>
                <a:ea typeface="Cabin"/>
                <a:cs typeface="Cabin"/>
                <a:sym typeface="Cabin"/>
              </a:rPr>
              <a:t>Design Viewpoint</a:t>
            </a:r>
            <a:endParaRPr dirty="0"/>
          </a:p>
          <a:p>
            <a:pPr marL="514350" marR="0" lvl="1" indent="-285750" algn="l" rtl="0">
              <a:lnSpc>
                <a:spcPct val="100000"/>
              </a:lnSpc>
              <a:spcBef>
                <a:spcPts val="1000"/>
              </a:spcBef>
              <a:spcAft>
                <a:spcPts val="0"/>
              </a:spcAft>
              <a:buClr>
                <a:schemeClr val="accent2"/>
              </a:buClr>
              <a:buSzPts val="1600"/>
              <a:buFont typeface="Wingdings" panose="05000000000000000000" pitchFamily="2" charset="2"/>
              <a:buChar char="§"/>
            </a:pPr>
            <a:r>
              <a:rPr lang="en-US" sz="1600" b="0" i="0" u="none" strike="noStrike" cap="none" dirty="0">
                <a:solidFill>
                  <a:srgbClr val="262626"/>
                </a:solidFill>
                <a:latin typeface="Cabin"/>
                <a:ea typeface="Cabin"/>
                <a:cs typeface="Cabin"/>
                <a:sym typeface="Cabin"/>
              </a:rPr>
              <a:t>Realization Viewpoint</a:t>
            </a:r>
            <a:endParaRPr dirty="0"/>
          </a:p>
          <a:p>
            <a:pPr marL="285750" marR="0" lvl="0" indent="-285750" algn="l" rtl="0">
              <a:lnSpc>
                <a:spcPct val="100000"/>
              </a:lnSpc>
              <a:spcBef>
                <a:spcPts val="1000"/>
              </a:spcBef>
              <a:spcAft>
                <a:spcPts val="0"/>
              </a:spcAft>
              <a:buClr>
                <a:schemeClr val="accent2"/>
              </a:buClr>
              <a:buSzPts val="1800"/>
              <a:buFont typeface="Wingdings" panose="05000000000000000000" pitchFamily="2" charset="2"/>
              <a:buChar char="§"/>
            </a:pPr>
            <a:r>
              <a:rPr lang="en-US" sz="1800" b="0" i="0" u="none" strike="noStrike" cap="none" dirty="0">
                <a:solidFill>
                  <a:srgbClr val="262626"/>
                </a:solidFill>
                <a:latin typeface="Cabin"/>
                <a:ea typeface="Cabin"/>
                <a:cs typeface="Cabin"/>
                <a:sym typeface="Cabin"/>
              </a:rPr>
              <a:t>Risk Analysis</a:t>
            </a:r>
            <a:endParaRPr dirty="0"/>
          </a:p>
          <a:p>
            <a:pPr marL="285750" marR="0" lvl="0" indent="-285750" algn="l" rtl="0">
              <a:lnSpc>
                <a:spcPct val="100000"/>
              </a:lnSpc>
              <a:spcBef>
                <a:spcPts val="1000"/>
              </a:spcBef>
              <a:spcAft>
                <a:spcPts val="0"/>
              </a:spcAft>
              <a:buClr>
                <a:schemeClr val="accent2"/>
              </a:buClr>
              <a:buSzPts val="1800"/>
              <a:buFont typeface="Wingdings" panose="05000000000000000000" pitchFamily="2" charset="2"/>
              <a:buChar char="§"/>
            </a:pPr>
            <a:r>
              <a:rPr lang="en-US" sz="1800" b="0" i="0" u="none" strike="noStrike" cap="none" dirty="0">
                <a:solidFill>
                  <a:srgbClr val="262626"/>
                </a:solidFill>
                <a:latin typeface="Cabin"/>
                <a:ea typeface="Cabin"/>
                <a:cs typeface="Cabin"/>
                <a:sym typeface="Cabin"/>
              </a:rPr>
              <a:t>Gantt Chart</a:t>
            </a:r>
            <a:endParaRPr dirty="0"/>
          </a:p>
          <a:p>
            <a:pPr marL="285750" marR="0" lvl="0" indent="-285750" algn="l" rtl="0">
              <a:lnSpc>
                <a:spcPct val="100000"/>
              </a:lnSpc>
              <a:spcBef>
                <a:spcPts val="1000"/>
              </a:spcBef>
              <a:spcAft>
                <a:spcPts val="0"/>
              </a:spcAft>
              <a:buClr>
                <a:schemeClr val="accent2"/>
              </a:buClr>
              <a:buSzPts val="1800"/>
              <a:buFont typeface="Wingdings" panose="05000000000000000000" pitchFamily="2" charset="2"/>
              <a:buChar char="§"/>
            </a:pPr>
            <a:r>
              <a:rPr lang="en-US" sz="1800" b="0" i="0" u="none" strike="noStrike" cap="none" dirty="0">
                <a:solidFill>
                  <a:srgbClr val="262626"/>
                </a:solidFill>
                <a:latin typeface="Cabin"/>
                <a:ea typeface="Cabin"/>
                <a:cs typeface="Cabin"/>
                <a:sym typeface="Cabin"/>
              </a:rPr>
              <a:t>Prototypes</a:t>
            </a:r>
            <a:endParaRPr dirty="0"/>
          </a:p>
          <a:p>
            <a:pPr marL="514350" marR="0" lvl="1" indent="-285750" algn="l" rtl="0">
              <a:lnSpc>
                <a:spcPct val="100000"/>
              </a:lnSpc>
              <a:spcBef>
                <a:spcPts val="1000"/>
              </a:spcBef>
              <a:spcAft>
                <a:spcPts val="0"/>
              </a:spcAft>
              <a:buClr>
                <a:schemeClr val="accent2"/>
              </a:buClr>
              <a:buSzPts val="1600"/>
              <a:buFont typeface="Wingdings" panose="05000000000000000000" pitchFamily="2" charset="2"/>
              <a:buChar char="§"/>
            </a:pPr>
            <a:r>
              <a:rPr lang="en-US" sz="1600" b="0" i="0" u="none" strike="noStrike" cap="none" dirty="0">
                <a:solidFill>
                  <a:srgbClr val="262626"/>
                </a:solidFill>
                <a:latin typeface="Cabin"/>
                <a:ea typeface="Cabin"/>
                <a:cs typeface="Cabin"/>
                <a:sym typeface="Cabin"/>
              </a:rPr>
              <a:t> represent the data needs and process flows of the “To-be” business process</a:t>
            </a:r>
            <a:endParaRPr dirty="0"/>
          </a:p>
          <a:p>
            <a:pPr marL="228600" marR="0" lvl="0" indent="-114300" algn="l" rtl="0">
              <a:lnSpc>
                <a:spcPct val="100000"/>
              </a:lnSpc>
              <a:spcBef>
                <a:spcPts val="1000"/>
              </a:spcBef>
              <a:spcAft>
                <a:spcPts val="0"/>
              </a:spcAft>
              <a:buClr>
                <a:schemeClr val="accent2"/>
              </a:buClr>
              <a:buSzPts val="1800"/>
              <a:buFont typeface="Arial"/>
              <a:buNone/>
            </a:pPr>
            <a:endParaRPr sz="1800" b="0" i="0" u="none" strike="noStrike" cap="none" dirty="0">
              <a:solidFill>
                <a:srgbClr val="262626"/>
              </a:solidFill>
              <a:latin typeface="Cabin"/>
              <a:ea typeface="Cabin"/>
              <a:cs typeface="Cabin"/>
              <a:sym typeface="Cabin"/>
            </a:endParaRPr>
          </a:p>
          <a:p>
            <a:pPr marL="228600" marR="0" lvl="0" indent="-114300" algn="l" rtl="0">
              <a:lnSpc>
                <a:spcPct val="100000"/>
              </a:lnSpc>
              <a:spcBef>
                <a:spcPts val="1000"/>
              </a:spcBef>
              <a:spcAft>
                <a:spcPts val="0"/>
              </a:spcAft>
              <a:buClr>
                <a:schemeClr val="accent2"/>
              </a:buClr>
              <a:buSzPts val="1800"/>
              <a:buFont typeface="Arial"/>
              <a:buNone/>
            </a:pPr>
            <a:endParaRPr sz="1800" b="0" i="0" u="none" strike="noStrike" cap="none" dirty="0">
              <a:solidFill>
                <a:srgbClr val="262626"/>
              </a:solidFill>
              <a:latin typeface="Cabin"/>
              <a:ea typeface="Cabin"/>
              <a:cs typeface="Cabin"/>
              <a:sym typeface="Cabi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5"/>
          <p:cNvSpPr txBox="1">
            <a:spLocks noGrp="1"/>
          </p:cNvSpPr>
          <p:nvPr>
            <p:ph type="title"/>
          </p:nvPr>
        </p:nvSpPr>
        <p:spPr>
          <a:xfrm>
            <a:off x="2231136" y="964692"/>
            <a:ext cx="7729728" cy="1188720"/>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noAutofit/>
          </a:bodyPr>
          <a:lstStyle/>
          <a:p>
            <a:pPr marL="0" marR="0" lvl="0" indent="0" algn="ctr" rtl="0">
              <a:lnSpc>
                <a:spcPct val="90000"/>
              </a:lnSpc>
              <a:spcBef>
                <a:spcPts val="0"/>
              </a:spcBef>
              <a:spcAft>
                <a:spcPts val="0"/>
              </a:spcAft>
              <a:buClr>
                <a:srgbClr val="262626"/>
              </a:buClr>
              <a:buSzPts val="2800"/>
              <a:buFont typeface="Cabin"/>
              <a:buNone/>
            </a:pPr>
            <a:r>
              <a:rPr lang="en-US" sz="2800" b="0" i="0" u="none" strike="noStrike" cap="none">
                <a:solidFill>
                  <a:srgbClr val="262626"/>
                </a:solidFill>
                <a:latin typeface="Cabin"/>
                <a:ea typeface="Cabin"/>
                <a:cs typeface="Cabin"/>
                <a:sym typeface="Cabin"/>
              </a:rPr>
              <a:t>FEASIBILITY ANALYSIS</a:t>
            </a:r>
            <a:endParaRPr/>
          </a:p>
        </p:txBody>
      </p:sp>
      <p:sp>
        <p:nvSpPr>
          <p:cNvPr id="100" name="Google Shape;100;p15"/>
          <p:cNvSpPr txBox="1">
            <a:spLocks noGrp="1"/>
          </p:cNvSpPr>
          <p:nvPr>
            <p:ph type="body" idx="1"/>
          </p:nvPr>
        </p:nvSpPr>
        <p:spPr>
          <a:xfrm>
            <a:off x="264556" y="2638043"/>
            <a:ext cx="4271771" cy="3912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2220"/>
              <a:buFont typeface="Arial"/>
              <a:buNone/>
            </a:pPr>
            <a:r>
              <a:rPr lang="en-US" sz="2200" b="1" i="0" u="sng" strike="noStrike" cap="none" dirty="0">
                <a:solidFill>
                  <a:srgbClr val="262626"/>
                </a:solidFill>
                <a:latin typeface="Cabin"/>
                <a:ea typeface="Cabin"/>
                <a:cs typeface="Cabin"/>
                <a:sym typeface="Cabin"/>
              </a:rPr>
              <a:t>Technical</a:t>
            </a:r>
            <a:endParaRPr sz="2200" dirty="0"/>
          </a:p>
          <a:p>
            <a:pPr marL="0" marR="0" lvl="0" indent="0" algn="l" rtl="0">
              <a:lnSpc>
                <a:spcPct val="170000"/>
              </a:lnSpc>
              <a:spcBef>
                <a:spcPts val="800"/>
              </a:spcBef>
              <a:spcAft>
                <a:spcPts val="0"/>
              </a:spcAft>
              <a:buClr>
                <a:schemeClr val="dk1"/>
              </a:buClr>
              <a:buSzPts val="1100"/>
              <a:buFont typeface="Arial"/>
              <a:buNone/>
            </a:pPr>
            <a:r>
              <a:rPr lang="en-US" sz="1600" b="1" i="0" u="none" strike="noStrike" cap="none" dirty="0">
                <a:solidFill>
                  <a:srgbClr val="262626"/>
                </a:solidFill>
                <a:latin typeface="Cabin"/>
                <a:ea typeface="Cabin"/>
                <a:cs typeface="Cabin"/>
                <a:sym typeface="Cabin"/>
              </a:rPr>
              <a:t>Familiarity with Function Area:</a:t>
            </a:r>
            <a:r>
              <a:rPr lang="en-US" sz="1600" b="0" i="0" u="none" strike="noStrike" cap="none" dirty="0">
                <a:solidFill>
                  <a:srgbClr val="262626"/>
                </a:solidFill>
                <a:latin typeface="Cabin"/>
                <a:ea typeface="Cabin"/>
                <a:cs typeface="Cabin"/>
                <a:sym typeface="Cabin"/>
              </a:rPr>
              <a:t> Low Risk</a:t>
            </a:r>
            <a:endParaRPr sz="1600" dirty="0"/>
          </a:p>
          <a:p>
            <a:pPr marL="0" marR="0" lvl="0" indent="0" algn="l" rtl="0">
              <a:lnSpc>
                <a:spcPct val="170000"/>
              </a:lnSpc>
              <a:spcBef>
                <a:spcPts val="800"/>
              </a:spcBef>
              <a:spcAft>
                <a:spcPts val="0"/>
              </a:spcAft>
              <a:buClr>
                <a:schemeClr val="dk1"/>
              </a:buClr>
              <a:buSzPts val="1100"/>
              <a:buFont typeface="Arial"/>
              <a:buNone/>
            </a:pPr>
            <a:r>
              <a:rPr lang="en-US" sz="1600" b="1" i="0" u="none" strike="noStrike" cap="none" dirty="0">
                <a:solidFill>
                  <a:srgbClr val="262626"/>
                </a:solidFill>
                <a:latin typeface="Cabin"/>
                <a:ea typeface="Cabin"/>
                <a:cs typeface="Cabin"/>
                <a:sym typeface="Cabin"/>
              </a:rPr>
              <a:t>Familiarity with Technology: </a:t>
            </a:r>
            <a:r>
              <a:rPr lang="en-US" sz="1600" b="0" i="0" u="none" strike="noStrike" cap="none" dirty="0">
                <a:solidFill>
                  <a:srgbClr val="262626"/>
                </a:solidFill>
                <a:latin typeface="Cabin"/>
                <a:ea typeface="Cabin"/>
                <a:cs typeface="Cabin"/>
                <a:sym typeface="Cabin"/>
              </a:rPr>
              <a:t>Low Risk</a:t>
            </a:r>
            <a:endParaRPr sz="1600" dirty="0"/>
          </a:p>
          <a:p>
            <a:pPr marL="0" marR="0" lvl="0" indent="0" algn="l" rtl="0">
              <a:lnSpc>
                <a:spcPct val="170000"/>
              </a:lnSpc>
              <a:spcBef>
                <a:spcPts val="800"/>
              </a:spcBef>
              <a:spcAft>
                <a:spcPts val="0"/>
              </a:spcAft>
              <a:buClr>
                <a:schemeClr val="dk1"/>
              </a:buClr>
              <a:buSzPts val="1100"/>
              <a:buFont typeface="Arial"/>
              <a:buNone/>
            </a:pPr>
            <a:r>
              <a:rPr lang="en-US" sz="1600" b="1" i="0" u="none" strike="noStrike" cap="none" dirty="0">
                <a:solidFill>
                  <a:srgbClr val="262626"/>
                </a:solidFill>
                <a:latin typeface="Cabin"/>
                <a:ea typeface="Cabin"/>
                <a:cs typeface="Cabin"/>
                <a:sym typeface="Cabin"/>
              </a:rPr>
              <a:t>Project size: </a:t>
            </a:r>
            <a:r>
              <a:rPr lang="en-US" sz="1600" b="0" i="0" u="none" strike="noStrike" cap="none" dirty="0">
                <a:solidFill>
                  <a:srgbClr val="262626"/>
                </a:solidFill>
                <a:latin typeface="Cabin"/>
                <a:ea typeface="Cabin"/>
                <a:cs typeface="Cabin"/>
                <a:sym typeface="Cabin"/>
              </a:rPr>
              <a:t>Small</a:t>
            </a:r>
            <a:endParaRPr sz="1600" dirty="0"/>
          </a:p>
          <a:p>
            <a:pPr marL="0" marR="0" lvl="0" indent="0" algn="l" rtl="0">
              <a:lnSpc>
                <a:spcPct val="110000"/>
              </a:lnSpc>
              <a:spcBef>
                <a:spcPts val="800"/>
              </a:spcBef>
              <a:spcAft>
                <a:spcPts val="0"/>
              </a:spcAft>
              <a:buClr>
                <a:schemeClr val="accent2"/>
              </a:buClr>
              <a:buSzPts val="1665"/>
              <a:buFont typeface="Arial"/>
              <a:buNone/>
            </a:pPr>
            <a:r>
              <a:rPr lang="en-US" sz="1600" b="1" i="0" u="none" strike="noStrike" cap="none" dirty="0">
                <a:solidFill>
                  <a:srgbClr val="262626"/>
                </a:solidFill>
                <a:latin typeface="Cabin"/>
                <a:ea typeface="Cabin"/>
                <a:cs typeface="Cabin"/>
                <a:sym typeface="Cabin"/>
              </a:rPr>
              <a:t>Compatibility:  </a:t>
            </a:r>
            <a:r>
              <a:rPr lang="en-US" sz="1600" b="0" i="0" u="none" strike="noStrike" cap="none" dirty="0">
                <a:solidFill>
                  <a:srgbClr val="262626"/>
                </a:solidFill>
                <a:latin typeface="Cabin"/>
                <a:ea typeface="Cabin"/>
                <a:cs typeface="Cabin"/>
                <a:sym typeface="Cabin"/>
              </a:rPr>
              <a:t>The system will be held within the a cloud service therefore it will be compatible with the businesses current technology as it will not require any additional equipment or interrupt any current business processes or systems.</a:t>
            </a:r>
            <a:endParaRPr sz="1600" dirty="0"/>
          </a:p>
        </p:txBody>
      </p:sp>
      <p:sp>
        <p:nvSpPr>
          <p:cNvPr id="101" name="Google Shape;101;p15"/>
          <p:cNvSpPr txBox="1">
            <a:spLocks noGrp="1"/>
          </p:cNvSpPr>
          <p:nvPr>
            <p:ph type="body" idx="2"/>
          </p:nvPr>
        </p:nvSpPr>
        <p:spPr>
          <a:xfrm>
            <a:off x="4295150" y="2638042"/>
            <a:ext cx="4270247" cy="3912774"/>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Clr>
                <a:schemeClr val="dk1"/>
              </a:buClr>
              <a:buSzPts val="1100"/>
              <a:buFont typeface="Arial"/>
              <a:buNone/>
            </a:pPr>
            <a:r>
              <a:rPr lang="en-US" sz="2200" b="1" i="0" u="sng" strike="noStrike" cap="none" dirty="0">
                <a:solidFill>
                  <a:srgbClr val="262626"/>
                </a:solidFill>
                <a:latin typeface="Cabin"/>
                <a:ea typeface="Cabin"/>
                <a:cs typeface="Cabin"/>
                <a:sym typeface="Cabin"/>
              </a:rPr>
              <a:t>Organizational</a:t>
            </a:r>
            <a:endParaRPr sz="2200" dirty="0"/>
          </a:p>
          <a:p>
            <a:pPr marL="0" marR="0" lvl="0" indent="0" algn="l" rtl="0">
              <a:lnSpc>
                <a:spcPct val="150000"/>
              </a:lnSpc>
              <a:spcBef>
                <a:spcPts val="800"/>
              </a:spcBef>
              <a:spcAft>
                <a:spcPts val="0"/>
              </a:spcAft>
              <a:buClr>
                <a:schemeClr val="dk1"/>
              </a:buClr>
              <a:buSzPts val="1100"/>
              <a:buFont typeface="Arial"/>
              <a:buNone/>
            </a:pPr>
            <a:r>
              <a:rPr lang="en-US" sz="1600" b="1" i="0" u="none" strike="noStrike" cap="none" dirty="0">
                <a:solidFill>
                  <a:srgbClr val="262626"/>
                </a:solidFill>
                <a:latin typeface="Cabin"/>
                <a:ea typeface="Cabin"/>
                <a:cs typeface="Cabin"/>
                <a:sym typeface="Cabin"/>
              </a:rPr>
              <a:t>Project Champion(s): </a:t>
            </a:r>
            <a:r>
              <a:rPr lang="en-US" sz="1600" b="0" i="0" u="none" strike="noStrike" cap="none" dirty="0">
                <a:solidFill>
                  <a:srgbClr val="262626"/>
                </a:solidFill>
                <a:latin typeface="Cabin"/>
                <a:ea typeface="Cabin"/>
                <a:cs typeface="Cabin"/>
                <a:sym typeface="Cabin"/>
              </a:rPr>
              <a:t>Dr. Barker</a:t>
            </a:r>
            <a:endParaRPr sz="1600" dirty="0"/>
          </a:p>
          <a:p>
            <a:pPr marL="0" marR="0" lvl="0" indent="0" algn="l" rtl="0">
              <a:lnSpc>
                <a:spcPct val="150000"/>
              </a:lnSpc>
              <a:spcBef>
                <a:spcPts val="800"/>
              </a:spcBef>
              <a:spcAft>
                <a:spcPts val="0"/>
              </a:spcAft>
              <a:buClr>
                <a:schemeClr val="dk1"/>
              </a:buClr>
              <a:buSzPts val="1100"/>
              <a:buFont typeface="Arial"/>
              <a:buNone/>
            </a:pPr>
            <a:r>
              <a:rPr lang="en-US" sz="1600" b="1" i="0" u="none" strike="noStrike" cap="none" dirty="0">
                <a:solidFill>
                  <a:srgbClr val="262626"/>
                </a:solidFill>
                <a:latin typeface="Cabin"/>
                <a:ea typeface="Cabin"/>
                <a:cs typeface="Cabin"/>
                <a:sym typeface="Cabin"/>
              </a:rPr>
              <a:t>Senior Management: </a:t>
            </a:r>
            <a:r>
              <a:rPr lang="en-US" sz="1600" b="0" i="0" u="none" strike="noStrike" cap="none" dirty="0">
                <a:solidFill>
                  <a:srgbClr val="262626"/>
                </a:solidFill>
                <a:latin typeface="Cabin"/>
                <a:ea typeface="Cabin"/>
                <a:cs typeface="Cabin"/>
                <a:sym typeface="Cabin"/>
              </a:rPr>
              <a:t>Karoline Gardner</a:t>
            </a:r>
            <a:endParaRPr sz="1600" dirty="0"/>
          </a:p>
          <a:p>
            <a:pPr marL="0" marR="0" lvl="0" indent="0" algn="l" rtl="0">
              <a:lnSpc>
                <a:spcPct val="150000"/>
              </a:lnSpc>
              <a:spcBef>
                <a:spcPts val="800"/>
              </a:spcBef>
              <a:spcAft>
                <a:spcPts val="0"/>
              </a:spcAft>
              <a:buClr>
                <a:schemeClr val="dk1"/>
              </a:buClr>
              <a:buSzPts val="1100"/>
              <a:buFont typeface="Arial"/>
              <a:buNone/>
            </a:pPr>
            <a:r>
              <a:rPr lang="en-US" sz="1600" b="1" i="0" u="none" strike="noStrike" cap="none" dirty="0">
                <a:solidFill>
                  <a:srgbClr val="262626"/>
                </a:solidFill>
                <a:latin typeface="Cabin"/>
                <a:ea typeface="Cabin"/>
                <a:cs typeface="Cabin"/>
                <a:sym typeface="Cabin"/>
              </a:rPr>
              <a:t>Users: </a:t>
            </a:r>
            <a:r>
              <a:rPr lang="en-US" sz="1600" b="0" i="0" u="none" strike="noStrike" cap="none" dirty="0">
                <a:solidFill>
                  <a:srgbClr val="262626"/>
                </a:solidFill>
                <a:latin typeface="Cabin"/>
                <a:ea typeface="Cabin"/>
                <a:cs typeface="Cabin"/>
                <a:sym typeface="Cabin"/>
              </a:rPr>
              <a:t>Karoline Gardner and Customers</a:t>
            </a:r>
            <a:endParaRPr sz="1600" dirty="0"/>
          </a:p>
          <a:p>
            <a:pPr marL="0" marR="0" lvl="0" indent="0" algn="l" rtl="0">
              <a:lnSpc>
                <a:spcPct val="100000"/>
              </a:lnSpc>
              <a:spcBef>
                <a:spcPts val="800"/>
              </a:spcBef>
              <a:spcAft>
                <a:spcPts val="0"/>
              </a:spcAft>
              <a:buClr>
                <a:schemeClr val="dk1"/>
              </a:buClr>
              <a:buSzPts val="1100"/>
              <a:buFont typeface="Arial"/>
              <a:buNone/>
            </a:pPr>
            <a:r>
              <a:rPr lang="en-US" sz="1600" b="1" i="0" u="none" strike="noStrike" cap="none" dirty="0">
                <a:solidFill>
                  <a:srgbClr val="262626"/>
                </a:solidFill>
                <a:latin typeface="Cabin"/>
                <a:ea typeface="Cabin"/>
                <a:cs typeface="Cabin"/>
                <a:sym typeface="Cabin"/>
              </a:rPr>
              <a:t>Strategic Alignment:</a:t>
            </a:r>
            <a:r>
              <a:rPr lang="en-US" sz="1600" b="0" i="0" u="none" strike="noStrike" cap="none" dirty="0">
                <a:solidFill>
                  <a:srgbClr val="262626"/>
                </a:solidFill>
                <a:latin typeface="Cabin"/>
                <a:ea typeface="Cabin"/>
                <a:cs typeface="Cabin"/>
                <a:sym typeface="Cabin"/>
              </a:rPr>
              <a:t>  The users for the scheduling system will be both the business and the customers. This is strategically aligned with the business because the system is only automating the current business processes.</a:t>
            </a:r>
            <a:endParaRPr sz="1600" dirty="0"/>
          </a:p>
        </p:txBody>
      </p:sp>
      <p:sp>
        <p:nvSpPr>
          <p:cNvPr id="2" name="Rectangle 1">
            <a:extLst>
              <a:ext uri="{FF2B5EF4-FFF2-40B4-BE49-F238E27FC236}">
                <a16:creationId xmlns:a16="http://schemas.microsoft.com/office/drawing/2014/main" id="{6E4E84D0-0F0E-42A0-B51F-00745663987F}"/>
              </a:ext>
            </a:extLst>
          </p:cNvPr>
          <p:cNvSpPr/>
          <p:nvPr/>
        </p:nvSpPr>
        <p:spPr>
          <a:xfrm>
            <a:off x="8449159" y="2638040"/>
            <a:ext cx="3533614" cy="3631763"/>
          </a:xfrm>
          <a:prstGeom prst="rect">
            <a:avLst/>
          </a:prstGeom>
        </p:spPr>
        <p:txBody>
          <a:bodyPr wrap="square">
            <a:spAutoFit/>
          </a:bodyPr>
          <a:lstStyle/>
          <a:p>
            <a:pPr lvl="0"/>
            <a:r>
              <a:rPr lang="en-US" sz="2200" b="1" u="sng" dirty="0">
                <a:solidFill>
                  <a:schemeClr val="dk1"/>
                </a:solidFill>
                <a:latin typeface="Cabin"/>
                <a:ea typeface="Cabin"/>
                <a:cs typeface="Cabin"/>
                <a:sym typeface="Cabin"/>
              </a:rPr>
              <a:t>Economic</a:t>
            </a:r>
          </a:p>
          <a:p>
            <a:pPr lvl="0"/>
            <a:endParaRPr lang="en-US" sz="1600" b="1" u="sng" dirty="0">
              <a:solidFill>
                <a:schemeClr val="dk1"/>
              </a:solidFill>
              <a:latin typeface="Cabin"/>
              <a:ea typeface="Cabin"/>
              <a:cs typeface="Cabin"/>
              <a:sym typeface="Cabin"/>
            </a:endParaRPr>
          </a:p>
          <a:p>
            <a:r>
              <a:rPr lang="en-US" sz="1600" b="1" dirty="0">
                <a:latin typeface="Cabin"/>
              </a:rPr>
              <a:t>Karoline hourly pay: </a:t>
            </a:r>
            <a:r>
              <a:rPr lang="en-US" sz="1600" dirty="0">
                <a:latin typeface="Cabin"/>
              </a:rPr>
              <a:t>$25</a:t>
            </a:r>
          </a:p>
          <a:p>
            <a:endParaRPr lang="en-US" sz="1600" dirty="0">
              <a:latin typeface="Cabin"/>
            </a:endParaRPr>
          </a:p>
          <a:p>
            <a:r>
              <a:rPr lang="en-US" sz="1600" b="1" dirty="0">
                <a:latin typeface="Cabin"/>
              </a:rPr>
              <a:t>Average Cost per cake: </a:t>
            </a:r>
            <a:r>
              <a:rPr lang="en-US" sz="1600" dirty="0">
                <a:latin typeface="Cabin"/>
              </a:rPr>
              <a:t>$50</a:t>
            </a:r>
          </a:p>
          <a:p>
            <a:endParaRPr lang="en-US" sz="1600" dirty="0">
              <a:latin typeface="Cabin"/>
            </a:endParaRPr>
          </a:p>
          <a:p>
            <a:r>
              <a:rPr lang="en-US" sz="1600" b="1" dirty="0">
                <a:latin typeface="Cabin"/>
              </a:rPr>
              <a:t>Average hour per cake: </a:t>
            </a:r>
            <a:r>
              <a:rPr lang="en-US" sz="1600" dirty="0">
                <a:latin typeface="Cabin"/>
              </a:rPr>
              <a:t>5 hour per cake.</a:t>
            </a:r>
          </a:p>
          <a:p>
            <a:endParaRPr lang="en-US" sz="1600" dirty="0">
              <a:latin typeface="Cabin"/>
            </a:endParaRPr>
          </a:p>
          <a:p>
            <a:r>
              <a:rPr lang="en-US" sz="1600" b="1" dirty="0">
                <a:latin typeface="Cabin"/>
              </a:rPr>
              <a:t>Cakes per month: </a:t>
            </a:r>
            <a:r>
              <a:rPr lang="en-US" sz="1600" dirty="0">
                <a:latin typeface="Cabin"/>
              </a:rPr>
              <a:t>4</a:t>
            </a:r>
          </a:p>
          <a:p>
            <a:endParaRPr lang="en-US" sz="1600" dirty="0">
              <a:latin typeface="Cabin"/>
            </a:endParaRPr>
          </a:p>
          <a:p>
            <a:r>
              <a:rPr lang="en-US" sz="1600" b="1" dirty="0">
                <a:latin typeface="Cabin"/>
              </a:rPr>
              <a:t>Cakes per year:  </a:t>
            </a:r>
            <a:r>
              <a:rPr lang="en-US" sz="1600" dirty="0">
                <a:latin typeface="Cabin"/>
              </a:rPr>
              <a:t>48</a:t>
            </a:r>
          </a:p>
          <a:p>
            <a:endParaRPr lang="en-US" sz="1600" dirty="0">
              <a:latin typeface="Cabin"/>
            </a:endParaRPr>
          </a:p>
          <a:p>
            <a:r>
              <a:rPr lang="en-US" sz="1600" b="1" dirty="0">
                <a:latin typeface="Cabin"/>
              </a:rPr>
              <a:t>Current Revenue from current system: </a:t>
            </a:r>
            <a:r>
              <a:rPr lang="en-US" sz="1600" dirty="0">
                <a:latin typeface="Cabin"/>
              </a:rPr>
              <a:t>$2400 from 48 $50 cakes a year.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a:spLocks noGrp="1"/>
          </p:cNvSpPr>
          <p:nvPr>
            <p:ph type="title"/>
          </p:nvPr>
        </p:nvSpPr>
        <p:spPr>
          <a:xfrm>
            <a:off x="5827784" y="219275"/>
            <a:ext cx="5387403" cy="646331"/>
          </a:xfrm>
          <a:prstGeom prst="rect">
            <a:avLst/>
          </a:prstGeom>
          <a:solidFill>
            <a:srgbClr val="FFFFFF"/>
          </a:solidFill>
          <a:ln w="9525" cap="flat" cmpd="sng">
            <a:solidFill>
              <a:srgbClr val="404040"/>
            </a:solidFill>
            <a:prstDash val="solid"/>
            <a:round/>
            <a:headEnd type="none" w="sm" len="sm"/>
            <a:tailEnd type="none" w="sm" len="sm"/>
          </a:ln>
        </p:spPr>
        <p:txBody>
          <a:bodyPr spcFirstLastPara="1" wrap="square" lIns="182875" tIns="182875" rIns="182875" bIns="182875" anchor="ctr" anchorCtr="1">
            <a:noAutofit/>
          </a:bodyPr>
          <a:lstStyle/>
          <a:p>
            <a:pPr marL="0" marR="0" lvl="0" indent="0" algn="ctr" rtl="0">
              <a:lnSpc>
                <a:spcPct val="90000"/>
              </a:lnSpc>
              <a:spcBef>
                <a:spcPts val="0"/>
              </a:spcBef>
              <a:spcAft>
                <a:spcPts val="0"/>
              </a:spcAft>
              <a:buClr>
                <a:srgbClr val="262626"/>
              </a:buClr>
              <a:buSzPts val="2200"/>
              <a:buFont typeface="Cabin"/>
              <a:buNone/>
            </a:pPr>
            <a:r>
              <a:rPr lang="en-US" sz="2200" b="0" i="0" u="none" strike="noStrike" cap="none">
                <a:solidFill>
                  <a:srgbClr val="262626"/>
                </a:solidFill>
                <a:latin typeface="Cabin"/>
                <a:ea typeface="Cabin"/>
                <a:cs typeface="Cabin"/>
                <a:sym typeface="Cabin"/>
              </a:rPr>
              <a:t>FEASIBILITY ANALYSIS</a:t>
            </a:r>
            <a:endParaRPr/>
          </a:p>
        </p:txBody>
      </p:sp>
      <p:sp>
        <p:nvSpPr>
          <p:cNvPr id="107" name="Google Shape;107;p16"/>
          <p:cNvSpPr txBox="1"/>
          <p:nvPr/>
        </p:nvSpPr>
        <p:spPr>
          <a:xfrm>
            <a:off x="271221" y="282844"/>
            <a:ext cx="3224328" cy="6292312"/>
          </a:xfrm>
          <a:prstGeom prst="rect">
            <a:avLst/>
          </a:prstGeom>
          <a:noFill/>
          <a:ln>
            <a:noFill/>
          </a:ln>
        </p:spPr>
        <p:txBody>
          <a:bodyPr spcFirstLastPara="1" wrap="square" lIns="91425" tIns="45700" rIns="91425" bIns="45700" anchor="ctr" anchorCtr="0">
            <a:noAutofit/>
          </a:bodyPr>
          <a:lstStyle/>
          <a:p>
            <a:pPr lvl="0"/>
            <a:r>
              <a:rPr lang="en-US" b="1" u="sng" dirty="0">
                <a:solidFill>
                  <a:schemeClr val="dk1"/>
                </a:solidFill>
                <a:latin typeface="Cabin"/>
                <a:ea typeface="Cabin"/>
                <a:cs typeface="Cabin"/>
                <a:sym typeface="Cabin"/>
              </a:rPr>
              <a:t>Revenue</a:t>
            </a:r>
          </a:p>
          <a:p>
            <a:pPr marL="285750" lvl="0" indent="-285750">
              <a:buFont typeface="Wingdings" panose="05000000000000000000" pitchFamily="2" charset="2"/>
              <a:buChar char="§"/>
            </a:pPr>
            <a:r>
              <a:rPr lang="en-US" dirty="0">
                <a:solidFill>
                  <a:schemeClr val="dk1"/>
                </a:solidFill>
                <a:latin typeface="Cabin"/>
                <a:ea typeface="Cabin"/>
                <a:cs typeface="Cabin"/>
                <a:sym typeface="Cabin"/>
              </a:rPr>
              <a:t>$600 from lacking an accounting system</a:t>
            </a:r>
          </a:p>
          <a:p>
            <a:pPr marL="285750" lvl="0" indent="-285750">
              <a:buFont typeface="Wingdings" panose="05000000000000000000" pitchFamily="2" charset="2"/>
              <a:buChar char="§"/>
            </a:pPr>
            <a:r>
              <a:rPr lang="en-US" dirty="0">
                <a:solidFill>
                  <a:schemeClr val="dk1"/>
                </a:solidFill>
                <a:latin typeface="Cabin"/>
                <a:ea typeface="Cabin"/>
                <a:cs typeface="Cabin"/>
                <a:sym typeface="Cabin"/>
              </a:rPr>
              <a:t>1300 from lacking a customer database</a:t>
            </a:r>
          </a:p>
          <a:p>
            <a:pPr marL="285750" lvl="0" indent="-285750">
              <a:buFont typeface="Wingdings" panose="05000000000000000000" pitchFamily="2" charset="2"/>
              <a:buChar char="§"/>
            </a:pPr>
            <a:r>
              <a:rPr lang="en-US" dirty="0">
                <a:solidFill>
                  <a:schemeClr val="dk1"/>
                </a:solidFill>
                <a:latin typeface="Cabin"/>
                <a:ea typeface="Cabin"/>
                <a:cs typeface="Cabin"/>
                <a:sym typeface="Cabin"/>
              </a:rPr>
              <a:t>$1300 from having a less efficient scheduling system</a:t>
            </a:r>
          </a:p>
          <a:p>
            <a:pPr marL="285750" lvl="0" indent="-285750">
              <a:buFont typeface="Wingdings" panose="05000000000000000000" pitchFamily="2" charset="2"/>
              <a:buChar char="§"/>
            </a:pPr>
            <a:r>
              <a:rPr lang="en-US" dirty="0">
                <a:solidFill>
                  <a:schemeClr val="dk1"/>
                </a:solidFill>
                <a:latin typeface="Cabin"/>
                <a:ea typeface="Cabin"/>
                <a:cs typeface="Cabin"/>
                <a:sym typeface="Cabin"/>
              </a:rPr>
              <a:t>$1200 from the current ordering system</a:t>
            </a:r>
          </a:p>
          <a:p>
            <a:pPr marL="285750" lvl="0" indent="-285750">
              <a:buFont typeface="Wingdings" panose="05000000000000000000" pitchFamily="2" charset="2"/>
              <a:buChar char="§"/>
            </a:pPr>
            <a:r>
              <a:rPr lang="en-US" dirty="0">
                <a:solidFill>
                  <a:schemeClr val="dk1"/>
                </a:solidFill>
                <a:latin typeface="Cabin"/>
                <a:ea typeface="Cabin"/>
                <a:cs typeface="Cabin"/>
                <a:sym typeface="Cabin"/>
              </a:rPr>
              <a:t>$200 from lacking an inventory tracking system.</a:t>
            </a:r>
          </a:p>
          <a:p>
            <a:pPr lvl="0"/>
            <a:r>
              <a:rPr lang="en-US" dirty="0">
                <a:solidFill>
                  <a:schemeClr val="dk1"/>
                </a:solidFill>
                <a:latin typeface="Cabin"/>
                <a:ea typeface="Cabin"/>
                <a:cs typeface="Cabin"/>
                <a:sym typeface="Cabin"/>
              </a:rPr>
              <a:t>This totals a $4600 loss. By implementing the system Sweet Karoline's Cakes will be able to regain that $4600, added to her $2400 totaling in $7000 a year.</a:t>
            </a:r>
          </a:p>
          <a:p>
            <a:pPr lvl="0"/>
            <a:endParaRPr lang="en-US" dirty="0">
              <a:solidFill>
                <a:schemeClr val="dk1"/>
              </a:solidFill>
              <a:latin typeface="Cabin"/>
              <a:ea typeface="Cabin"/>
              <a:cs typeface="Cabin"/>
              <a:sym typeface="Cabin"/>
            </a:endParaRPr>
          </a:p>
          <a:p>
            <a:pPr lvl="0"/>
            <a:r>
              <a:rPr lang="en-US" b="1" u="sng" dirty="0">
                <a:solidFill>
                  <a:schemeClr val="dk1"/>
                </a:solidFill>
                <a:latin typeface="Cabin"/>
                <a:ea typeface="Cabin"/>
                <a:cs typeface="Cabin"/>
                <a:sym typeface="Cabin"/>
              </a:rPr>
              <a:t>Costs</a:t>
            </a:r>
          </a:p>
          <a:p>
            <a:pPr marL="285750" lvl="0" indent="-285750">
              <a:buFont typeface="Wingdings" panose="05000000000000000000" pitchFamily="2" charset="2"/>
              <a:buChar char="§"/>
            </a:pPr>
            <a:r>
              <a:rPr lang="en-US" dirty="0">
                <a:solidFill>
                  <a:schemeClr val="dk1"/>
                </a:solidFill>
                <a:latin typeface="Cabin"/>
                <a:ea typeface="Cabin"/>
                <a:cs typeface="Cabin"/>
                <a:sym typeface="Cabin"/>
              </a:rPr>
              <a:t>CMS is WordPress</a:t>
            </a:r>
          </a:p>
          <a:p>
            <a:pPr marL="285750" lvl="0" indent="-285750">
              <a:buFont typeface="Wingdings" panose="05000000000000000000" pitchFamily="2" charset="2"/>
              <a:buChar char="§"/>
            </a:pPr>
            <a:r>
              <a:rPr lang="en-US" dirty="0">
                <a:solidFill>
                  <a:schemeClr val="dk1"/>
                </a:solidFill>
                <a:latin typeface="Cabin"/>
                <a:ea typeface="Cabin"/>
                <a:cs typeface="Cabin"/>
                <a:sym typeface="Cabin"/>
              </a:rPr>
              <a:t>PayPal: $35/month + $25 card reader</a:t>
            </a:r>
          </a:p>
          <a:p>
            <a:pPr marL="285750" lvl="0" indent="-285750">
              <a:buFont typeface="Wingdings" panose="05000000000000000000" pitchFamily="2" charset="2"/>
              <a:buChar char="§"/>
            </a:pPr>
            <a:r>
              <a:rPr lang="en-US" dirty="0">
                <a:solidFill>
                  <a:schemeClr val="dk1"/>
                </a:solidFill>
                <a:latin typeface="Cabin"/>
                <a:ea typeface="Cabin"/>
                <a:cs typeface="Cabin"/>
                <a:sym typeface="Cabin"/>
              </a:rPr>
              <a:t>Developmental labor is $9616.95 but not in further calculations as it is volunteered.</a:t>
            </a:r>
          </a:p>
          <a:p>
            <a:pPr marL="285750" lvl="0" indent="-285750">
              <a:buFont typeface="Wingdings" panose="05000000000000000000" pitchFamily="2" charset="2"/>
              <a:buChar char="§"/>
            </a:pPr>
            <a:endParaRPr lang="en-US" dirty="0">
              <a:solidFill>
                <a:schemeClr val="dk1"/>
              </a:solidFill>
              <a:latin typeface="Cabin"/>
              <a:ea typeface="Cabin"/>
              <a:cs typeface="Cabin"/>
              <a:sym typeface="Cabin"/>
            </a:endParaRPr>
          </a:p>
          <a:p>
            <a:pPr lvl="0"/>
            <a:endParaRPr lang="en-US" dirty="0">
              <a:solidFill>
                <a:schemeClr val="dk1"/>
              </a:solidFill>
              <a:latin typeface="Cabin"/>
              <a:ea typeface="Cabin"/>
              <a:cs typeface="Cabin"/>
              <a:sym typeface="Cabin"/>
            </a:endParaRPr>
          </a:p>
          <a:p>
            <a:pPr lvl="0"/>
            <a:r>
              <a:rPr lang="en-US" dirty="0">
                <a:solidFill>
                  <a:schemeClr val="dk1"/>
                </a:solidFill>
                <a:latin typeface="Cabin"/>
                <a:ea typeface="Cabin"/>
                <a:cs typeface="Cabin"/>
                <a:sym typeface="Cabin"/>
              </a:rPr>
              <a:t>Estimated 3% inflation rate.</a:t>
            </a:r>
            <a:endParaRPr dirty="0">
              <a:solidFill>
                <a:schemeClr val="dk1"/>
              </a:solidFill>
              <a:latin typeface="Cabin"/>
              <a:ea typeface="Cabin"/>
              <a:cs typeface="Cabin"/>
              <a:sym typeface="Cabin"/>
            </a:endParaRPr>
          </a:p>
        </p:txBody>
      </p:sp>
      <p:pic>
        <p:nvPicPr>
          <p:cNvPr id="108" name="Google Shape;108;p16"/>
          <p:cNvPicPr preferRelativeResize="0"/>
          <p:nvPr/>
        </p:nvPicPr>
        <p:blipFill rotWithShape="1">
          <a:blip r:embed="rId3">
            <a:alphaModFix/>
          </a:blip>
          <a:srcRect/>
          <a:stretch/>
        </p:blipFill>
        <p:spPr>
          <a:xfrm>
            <a:off x="3495548" y="1430191"/>
            <a:ext cx="8345055" cy="466388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04CE91-359C-4B2B-B97A-68926EC2CA82}"/>
              </a:ext>
            </a:extLst>
          </p:cNvPr>
          <p:cNvSpPr>
            <a:spLocks noGrp="1"/>
          </p:cNvSpPr>
          <p:nvPr>
            <p:ph sz="half" idx="2"/>
          </p:nvPr>
        </p:nvSpPr>
        <p:spPr>
          <a:xfrm>
            <a:off x="424477" y="2174727"/>
            <a:ext cx="11702945" cy="4381056"/>
          </a:xfrm>
        </p:spPr>
        <p:txBody>
          <a:bodyPr numCol="2" anchor="b">
            <a:noAutofit/>
          </a:bodyPr>
          <a:lstStyle/>
          <a:p>
            <a:r>
              <a:rPr lang="en-US" sz="1500" dirty="0"/>
              <a:t>ID: 1 | The system will have online scheduling. </a:t>
            </a:r>
          </a:p>
          <a:p>
            <a:r>
              <a:rPr lang="en-US" sz="1500" dirty="0"/>
              <a:t>ID: 2 | The system will have online ordering.</a:t>
            </a:r>
          </a:p>
          <a:p>
            <a:r>
              <a:rPr lang="en-US" sz="1500" dirty="0"/>
              <a:t>ID: 3 | The system will have delivery options.</a:t>
            </a:r>
          </a:p>
          <a:p>
            <a:r>
              <a:rPr lang="en-US" sz="1500" dirty="0"/>
              <a:t>ID: 4 | The system will calculate order total and display it.</a:t>
            </a:r>
          </a:p>
          <a:p>
            <a:r>
              <a:rPr lang="en-US" sz="1500" dirty="0"/>
              <a:t>ID: 5 | The system will have login options. </a:t>
            </a:r>
          </a:p>
          <a:p>
            <a:r>
              <a:rPr lang="en-US" sz="1500" dirty="0"/>
              <a:t>ID: 6 | The system will be usable from a mobile device. </a:t>
            </a:r>
          </a:p>
          <a:p>
            <a:r>
              <a:rPr lang="en-US" sz="1500" dirty="0"/>
              <a:t>ID: 7 | The system will store customer contact information </a:t>
            </a:r>
          </a:p>
          <a:p>
            <a:r>
              <a:rPr lang="en-US" sz="1500" dirty="0"/>
              <a:t>ID: 8 | The system will store order history </a:t>
            </a:r>
          </a:p>
          <a:p>
            <a:r>
              <a:rPr lang="en-US" sz="1500" dirty="0"/>
              <a:t>ID: 9 | The system will have a customer database created in MySQL </a:t>
            </a:r>
          </a:p>
          <a:p>
            <a:r>
              <a:rPr lang="en-US" sz="1500" dirty="0"/>
              <a:t>ID: 10 | The system will take its customer data from the order form </a:t>
            </a:r>
          </a:p>
          <a:p>
            <a:r>
              <a:rPr lang="en-US" sz="1500" dirty="0"/>
              <a:t>ID: 11 | The system will have a normalized database</a:t>
            </a:r>
          </a:p>
          <a:p>
            <a:pPr marL="114300" indent="0">
              <a:buNone/>
            </a:pPr>
            <a:endParaRPr lang="en-US" sz="1500" dirty="0"/>
          </a:p>
          <a:p>
            <a:r>
              <a:rPr lang="en-US" sz="1500" dirty="0"/>
              <a:t>ID: 12 | The system will be free of insertion, update, and delete anomalies </a:t>
            </a:r>
          </a:p>
          <a:p>
            <a:r>
              <a:rPr lang="en-US" sz="1500" dirty="0"/>
              <a:t>ID: 13 | The system will have an invoicing tool </a:t>
            </a:r>
          </a:p>
          <a:p>
            <a:r>
              <a:rPr lang="en-US" sz="1500" dirty="0"/>
              <a:t>ID: 14 | The system will have payroll summary </a:t>
            </a:r>
          </a:p>
          <a:p>
            <a:r>
              <a:rPr lang="en-US" sz="1500" dirty="0"/>
              <a:t>ID: 15 | The system will have a labor distribution report tool</a:t>
            </a:r>
          </a:p>
          <a:p>
            <a:r>
              <a:rPr lang="en-US" sz="1500" dirty="0"/>
              <a:t>ID: 16 | The system will have job cost report </a:t>
            </a:r>
          </a:p>
          <a:p>
            <a:r>
              <a:rPr lang="en-US" sz="1500" dirty="0"/>
              <a:t>ID: 17 | The system will have a tax report tool </a:t>
            </a:r>
          </a:p>
          <a:p>
            <a:r>
              <a:rPr lang="en-US" sz="1500" dirty="0"/>
              <a:t>ID: 18 | The system will be automatically updated </a:t>
            </a:r>
          </a:p>
          <a:p>
            <a:r>
              <a:rPr lang="en-US" sz="1500" dirty="0"/>
              <a:t>ID: 19 | The system will have inventory tracking </a:t>
            </a:r>
          </a:p>
          <a:p>
            <a:r>
              <a:rPr lang="en-US" sz="1500" dirty="0"/>
              <a:t>ID: 20 | The system will be connected to a customer database </a:t>
            </a:r>
          </a:p>
          <a:p>
            <a:r>
              <a:rPr lang="en-US" sz="1500" dirty="0"/>
              <a:t>ID: 21 | The system will have a catalog of products </a:t>
            </a:r>
          </a:p>
          <a:p>
            <a:r>
              <a:rPr lang="en-US" sz="1500" dirty="0"/>
              <a:t>ID: 22 | The system will be connected to a payment system</a:t>
            </a:r>
          </a:p>
        </p:txBody>
      </p:sp>
      <p:sp>
        <p:nvSpPr>
          <p:cNvPr id="6" name="Title 5">
            <a:extLst>
              <a:ext uri="{FF2B5EF4-FFF2-40B4-BE49-F238E27FC236}">
                <a16:creationId xmlns:a16="http://schemas.microsoft.com/office/drawing/2014/main" id="{C29BA60D-D3BF-4242-999C-B1D5DB364EA6}"/>
              </a:ext>
            </a:extLst>
          </p:cNvPr>
          <p:cNvSpPr>
            <a:spLocks noGrp="1"/>
          </p:cNvSpPr>
          <p:nvPr>
            <p:ph type="title"/>
          </p:nvPr>
        </p:nvSpPr>
        <p:spPr>
          <a:xfrm>
            <a:off x="2231136" y="464345"/>
            <a:ext cx="7729728" cy="849821"/>
          </a:xfrm>
        </p:spPr>
        <p:txBody>
          <a:bodyPr/>
          <a:lstStyle/>
          <a:p>
            <a:r>
              <a:rPr lang="en-US" dirty="0"/>
              <a:t>REQUIREMENTS</a:t>
            </a:r>
          </a:p>
        </p:txBody>
      </p:sp>
      <p:sp>
        <p:nvSpPr>
          <p:cNvPr id="2" name="TextBox 1">
            <a:extLst>
              <a:ext uri="{FF2B5EF4-FFF2-40B4-BE49-F238E27FC236}">
                <a16:creationId xmlns:a16="http://schemas.microsoft.com/office/drawing/2014/main" id="{F7CC378B-4A43-4B2C-8EBA-ADE2F629FFBD}"/>
              </a:ext>
            </a:extLst>
          </p:cNvPr>
          <p:cNvSpPr txBox="1"/>
          <p:nvPr/>
        </p:nvSpPr>
        <p:spPr>
          <a:xfrm>
            <a:off x="946689" y="1573078"/>
            <a:ext cx="10298623" cy="707886"/>
          </a:xfrm>
          <a:prstGeom prst="rect">
            <a:avLst/>
          </a:prstGeom>
          <a:noFill/>
        </p:spPr>
        <p:txBody>
          <a:bodyPr wrap="square" rtlCol="0">
            <a:spAutoFit/>
          </a:bodyPr>
          <a:lstStyle/>
          <a:p>
            <a:pPr algn="ctr"/>
            <a:r>
              <a:rPr lang="en-US" sz="2000" dirty="0">
                <a:solidFill>
                  <a:srgbClr val="262626"/>
                </a:solidFill>
                <a:latin typeface="Cabin"/>
                <a:sym typeface="Cabin"/>
              </a:rPr>
              <a:t>These are the requirements that describe the systems behavior and properties</a:t>
            </a:r>
            <a:endParaRPr lang="en-US" sz="2000" dirty="0">
              <a:latin typeface="Cabin"/>
            </a:endParaRPr>
          </a:p>
          <a:p>
            <a:pPr algn="ctr"/>
            <a:endParaRPr lang="en-US" sz="2000" dirty="0">
              <a:latin typeface="Cabin"/>
            </a:endParaRPr>
          </a:p>
        </p:txBody>
      </p:sp>
    </p:spTree>
    <p:extLst>
      <p:ext uri="{BB962C8B-B14F-4D97-AF65-F5344CB8AC3E}">
        <p14:creationId xmlns:p14="http://schemas.microsoft.com/office/powerpoint/2010/main" val="7719919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8"/>
          <p:cNvSpPr txBox="1">
            <a:spLocks noGrp="1"/>
          </p:cNvSpPr>
          <p:nvPr>
            <p:ph type="title"/>
          </p:nvPr>
        </p:nvSpPr>
        <p:spPr>
          <a:xfrm>
            <a:off x="2231135" y="328899"/>
            <a:ext cx="7729728" cy="871251"/>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noAutofit/>
          </a:bodyPr>
          <a:lstStyle/>
          <a:p>
            <a:pPr marL="0" marR="0" lvl="0" indent="0" algn="ctr" rtl="0">
              <a:lnSpc>
                <a:spcPct val="90000"/>
              </a:lnSpc>
              <a:spcBef>
                <a:spcPts val="0"/>
              </a:spcBef>
              <a:spcAft>
                <a:spcPts val="0"/>
              </a:spcAft>
              <a:buClr>
                <a:srgbClr val="262626"/>
              </a:buClr>
              <a:buSzPts val="2800"/>
              <a:buFont typeface="Cabin"/>
              <a:buNone/>
            </a:pPr>
            <a:r>
              <a:rPr lang="en-US" sz="2800" b="0" i="0" u="none" strike="noStrike" cap="none">
                <a:solidFill>
                  <a:srgbClr val="262626"/>
                </a:solidFill>
                <a:latin typeface="Cabin"/>
                <a:ea typeface="Cabin"/>
                <a:cs typeface="Cabin"/>
                <a:sym typeface="Cabin"/>
              </a:rPr>
              <a:t>USE CASES</a:t>
            </a:r>
            <a:endParaRPr/>
          </a:p>
        </p:txBody>
      </p:sp>
      <p:sp>
        <p:nvSpPr>
          <p:cNvPr id="120" name="Google Shape;120;p18"/>
          <p:cNvSpPr txBox="1">
            <a:spLocks noGrp="1"/>
          </p:cNvSpPr>
          <p:nvPr>
            <p:ph type="body" idx="1"/>
          </p:nvPr>
        </p:nvSpPr>
        <p:spPr>
          <a:xfrm>
            <a:off x="613171" y="2017931"/>
            <a:ext cx="10965656" cy="49434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accent2"/>
              </a:buClr>
              <a:buSzPts val="1500"/>
              <a:buFont typeface="Arial"/>
              <a:buNone/>
            </a:pPr>
            <a:r>
              <a:rPr lang="en-US" sz="1500" b="0" i="0" u="none" strike="noStrike" cap="none" dirty="0">
                <a:solidFill>
                  <a:srgbClr val="262626"/>
                </a:solidFill>
                <a:latin typeface="Cabin"/>
                <a:ea typeface="Cabin"/>
                <a:cs typeface="Cabin"/>
                <a:sym typeface="Cabin"/>
              </a:rPr>
              <a:t>ID: 1 | </a:t>
            </a:r>
            <a:r>
              <a:rPr lang="en-US" sz="1500" b="1" i="0" u="none" strike="noStrike" cap="none" dirty="0">
                <a:solidFill>
                  <a:srgbClr val="262626"/>
                </a:solidFill>
                <a:latin typeface="Cabin"/>
                <a:ea typeface="Cabin"/>
                <a:cs typeface="Cabin"/>
                <a:sym typeface="Cabin"/>
              </a:rPr>
              <a:t>Schedule Order</a:t>
            </a:r>
            <a:r>
              <a:rPr lang="en-US" sz="1500" b="0" i="0" u="none" strike="noStrike" cap="none" dirty="0">
                <a:solidFill>
                  <a:srgbClr val="262626"/>
                </a:solidFill>
                <a:latin typeface="Cabin"/>
                <a:ea typeface="Cabin"/>
                <a:cs typeface="Cabin"/>
                <a:sym typeface="Cabin"/>
              </a:rPr>
              <a:t> | Customer | Select a date and time to schedule the order.</a:t>
            </a:r>
            <a:endParaRPr dirty="0"/>
          </a:p>
          <a:p>
            <a:pPr marL="0" marR="0" lvl="0" indent="0" algn="l" rtl="0">
              <a:lnSpc>
                <a:spcPct val="100000"/>
              </a:lnSpc>
              <a:spcBef>
                <a:spcPts val="1000"/>
              </a:spcBef>
              <a:spcAft>
                <a:spcPts val="0"/>
              </a:spcAft>
              <a:buClr>
                <a:schemeClr val="accent2"/>
              </a:buClr>
              <a:buSzPts val="1500"/>
              <a:buFont typeface="Arial"/>
              <a:buNone/>
            </a:pPr>
            <a:r>
              <a:rPr lang="en-US" sz="1500" b="0" i="0" u="none" strike="noStrike" cap="none" dirty="0">
                <a:solidFill>
                  <a:srgbClr val="262626"/>
                </a:solidFill>
                <a:latin typeface="Cabin"/>
                <a:ea typeface="Cabin"/>
                <a:cs typeface="Cabin"/>
                <a:sym typeface="Cabin"/>
              </a:rPr>
              <a:t>ID: 2 | </a:t>
            </a:r>
            <a:r>
              <a:rPr lang="en-US" sz="1500" b="1" i="0" u="none" strike="noStrike" cap="none" dirty="0">
                <a:solidFill>
                  <a:srgbClr val="262626"/>
                </a:solidFill>
                <a:latin typeface="Cabin"/>
                <a:ea typeface="Cabin"/>
                <a:cs typeface="Cabin"/>
                <a:sym typeface="Cabin"/>
              </a:rPr>
              <a:t>Check Orders Due</a:t>
            </a:r>
            <a:r>
              <a:rPr lang="en-US" sz="1500" b="0" i="0" u="none" strike="noStrike" cap="none" dirty="0">
                <a:solidFill>
                  <a:srgbClr val="262626"/>
                </a:solidFill>
                <a:latin typeface="Cabin"/>
                <a:ea typeface="Cabin"/>
                <a:cs typeface="Cabin"/>
                <a:sym typeface="Cabin"/>
              </a:rPr>
              <a:t> | Owner | Look at the schedule and determine when orders are due.</a:t>
            </a:r>
            <a:endParaRPr dirty="0"/>
          </a:p>
          <a:p>
            <a:pPr marL="0" marR="0" lvl="0" indent="0" algn="l" rtl="0">
              <a:lnSpc>
                <a:spcPct val="100000"/>
              </a:lnSpc>
              <a:spcBef>
                <a:spcPts val="1000"/>
              </a:spcBef>
              <a:spcAft>
                <a:spcPts val="0"/>
              </a:spcAft>
              <a:buClr>
                <a:schemeClr val="accent2"/>
              </a:buClr>
              <a:buSzPts val="1500"/>
              <a:buFont typeface="Arial"/>
              <a:buNone/>
            </a:pPr>
            <a:r>
              <a:rPr lang="en-US" sz="1500" b="0" i="0" u="none" strike="noStrike" cap="none" dirty="0">
                <a:solidFill>
                  <a:srgbClr val="262626"/>
                </a:solidFill>
                <a:latin typeface="Cabin"/>
                <a:ea typeface="Cabin"/>
                <a:cs typeface="Cabin"/>
                <a:sym typeface="Cabin"/>
              </a:rPr>
              <a:t>ID: 3 | </a:t>
            </a:r>
            <a:r>
              <a:rPr lang="en-US" sz="1500" b="1" i="0" u="none" strike="noStrike" cap="none" dirty="0">
                <a:solidFill>
                  <a:srgbClr val="262626"/>
                </a:solidFill>
                <a:latin typeface="Cabin"/>
                <a:ea typeface="Cabin"/>
                <a:cs typeface="Cabin"/>
                <a:sym typeface="Cabin"/>
              </a:rPr>
              <a:t>Check Available Dates</a:t>
            </a:r>
            <a:r>
              <a:rPr lang="en-US" sz="1500" b="0" i="0" u="none" strike="noStrike" cap="none" dirty="0">
                <a:solidFill>
                  <a:srgbClr val="262626"/>
                </a:solidFill>
                <a:latin typeface="Cabin"/>
                <a:ea typeface="Cabin"/>
                <a:cs typeface="Cabin"/>
                <a:sym typeface="Cabin"/>
              </a:rPr>
              <a:t> | Customer | Look at the schedule to determine what dates and times are available for cake request.</a:t>
            </a:r>
            <a:endParaRPr dirty="0"/>
          </a:p>
          <a:p>
            <a:pPr marL="0" marR="0" lvl="0" indent="0" algn="l" rtl="0">
              <a:lnSpc>
                <a:spcPct val="100000"/>
              </a:lnSpc>
              <a:spcBef>
                <a:spcPts val="1000"/>
              </a:spcBef>
              <a:spcAft>
                <a:spcPts val="0"/>
              </a:spcAft>
              <a:buClr>
                <a:schemeClr val="accent2"/>
              </a:buClr>
              <a:buSzPts val="1500"/>
              <a:buFont typeface="Arial"/>
              <a:buNone/>
            </a:pPr>
            <a:r>
              <a:rPr lang="en-US" sz="1500" b="0" i="0" u="none" strike="noStrike" cap="none" dirty="0">
                <a:solidFill>
                  <a:srgbClr val="262626"/>
                </a:solidFill>
                <a:latin typeface="Cabin"/>
                <a:ea typeface="Cabin"/>
                <a:cs typeface="Cabin"/>
                <a:sym typeface="Cabin"/>
              </a:rPr>
              <a:t>ID: 4 | </a:t>
            </a:r>
            <a:r>
              <a:rPr lang="en-US" sz="1500" b="1" i="0" u="none" strike="noStrike" cap="none" dirty="0">
                <a:solidFill>
                  <a:srgbClr val="262626"/>
                </a:solidFill>
                <a:latin typeface="Cabin"/>
                <a:ea typeface="Cabin"/>
                <a:cs typeface="Cabin"/>
                <a:sym typeface="Cabin"/>
              </a:rPr>
              <a:t>Block Dates</a:t>
            </a:r>
            <a:r>
              <a:rPr lang="en-US" sz="1500" b="0" i="0" u="none" strike="noStrike" cap="none" dirty="0">
                <a:solidFill>
                  <a:srgbClr val="262626"/>
                </a:solidFill>
                <a:latin typeface="Cabin"/>
                <a:ea typeface="Cabin"/>
                <a:cs typeface="Cabin"/>
                <a:sym typeface="Cabin"/>
              </a:rPr>
              <a:t> | Owner | Block off dates that are not available for delivery or pickup.</a:t>
            </a:r>
            <a:endParaRPr dirty="0"/>
          </a:p>
          <a:p>
            <a:pPr marL="0" marR="0" lvl="0" indent="0" algn="l" rtl="0">
              <a:lnSpc>
                <a:spcPct val="100000"/>
              </a:lnSpc>
              <a:spcBef>
                <a:spcPts val="1000"/>
              </a:spcBef>
              <a:spcAft>
                <a:spcPts val="0"/>
              </a:spcAft>
              <a:buClr>
                <a:schemeClr val="accent2"/>
              </a:buClr>
              <a:buSzPts val="1500"/>
              <a:buFont typeface="Arial"/>
              <a:buNone/>
            </a:pPr>
            <a:r>
              <a:rPr lang="en-US" sz="1500" b="0" i="0" u="none" strike="noStrike" cap="none" dirty="0">
                <a:solidFill>
                  <a:srgbClr val="262626"/>
                </a:solidFill>
                <a:latin typeface="Cabin"/>
                <a:ea typeface="Cabin"/>
                <a:cs typeface="Cabin"/>
                <a:sym typeface="Cabin"/>
              </a:rPr>
              <a:t>ID: 5 | </a:t>
            </a:r>
            <a:r>
              <a:rPr lang="en-US" sz="1500" b="1" i="0" u="none" strike="noStrike" cap="none" dirty="0">
                <a:solidFill>
                  <a:srgbClr val="262626"/>
                </a:solidFill>
                <a:latin typeface="Cabin"/>
                <a:ea typeface="Cabin"/>
                <a:cs typeface="Cabin"/>
                <a:sym typeface="Cabin"/>
              </a:rPr>
              <a:t>Create Order </a:t>
            </a:r>
            <a:r>
              <a:rPr lang="en-US" sz="1500" b="0" i="0" u="none" strike="noStrike" cap="none" dirty="0">
                <a:solidFill>
                  <a:srgbClr val="262626"/>
                </a:solidFill>
                <a:latin typeface="Cabin"/>
                <a:ea typeface="Cabin"/>
                <a:cs typeface="Cabin"/>
                <a:sym typeface="Cabin"/>
              </a:rPr>
              <a:t>| Customer | Create an order when online form is completed.</a:t>
            </a:r>
            <a:endParaRPr dirty="0"/>
          </a:p>
          <a:p>
            <a:pPr marL="0" marR="0" lvl="0" indent="0" algn="l" rtl="0">
              <a:lnSpc>
                <a:spcPct val="100000"/>
              </a:lnSpc>
              <a:spcBef>
                <a:spcPts val="1000"/>
              </a:spcBef>
              <a:spcAft>
                <a:spcPts val="0"/>
              </a:spcAft>
              <a:buClr>
                <a:schemeClr val="accent2"/>
              </a:buClr>
              <a:buSzPts val="1500"/>
              <a:buFont typeface="Arial"/>
              <a:buNone/>
            </a:pPr>
            <a:r>
              <a:rPr lang="en-US" sz="1500" b="0" i="0" u="none" strike="noStrike" cap="none" dirty="0">
                <a:solidFill>
                  <a:srgbClr val="262626"/>
                </a:solidFill>
                <a:latin typeface="Cabin"/>
                <a:ea typeface="Cabin"/>
                <a:cs typeface="Cabin"/>
                <a:sym typeface="Cabin"/>
              </a:rPr>
              <a:t>ID: 6 | </a:t>
            </a:r>
            <a:r>
              <a:rPr lang="en-US" sz="1500" b="1" i="0" u="none" strike="noStrike" cap="none" dirty="0">
                <a:solidFill>
                  <a:srgbClr val="262626"/>
                </a:solidFill>
                <a:latin typeface="Cabin"/>
                <a:ea typeface="Cabin"/>
                <a:cs typeface="Cabin"/>
                <a:sym typeface="Cabin"/>
              </a:rPr>
              <a:t>Update Order </a:t>
            </a:r>
            <a:r>
              <a:rPr lang="en-US" sz="1500" b="0" i="0" u="none" strike="noStrike" cap="none" dirty="0">
                <a:solidFill>
                  <a:srgbClr val="262626"/>
                </a:solidFill>
                <a:latin typeface="Cabin"/>
                <a:ea typeface="Cabin"/>
                <a:cs typeface="Cabin"/>
                <a:sym typeface="Cabin"/>
              </a:rPr>
              <a:t>| Client | Update an order in the database and record all changes.</a:t>
            </a:r>
            <a:endParaRPr dirty="0"/>
          </a:p>
          <a:p>
            <a:pPr marL="0" marR="0" lvl="0" indent="0" algn="l" rtl="0">
              <a:lnSpc>
                <a:spcPct val="100000"/>
              </a:lnSpc>
              <a:spcBef>
                <a:spcPts val="1000"/>
              </a:spcBef>
              <a:spcAft>
                <a:spcPts val="0"/>
              </a:spcAft>
              <a:buClr>
                <a:schemeClr val="accent2"/>
              </a:buClr>
              <a:buSzPts val="1500"/>
              <a:buFont typeface="Arial"/>
              <a:buNone/>
            </a:pPr>
            <a:r>
              <a:rPr lang="en-US" sz="1500" b="0" i="0" u="none" strike="noStrike" cap="none" dirty="0">
                <a:solidFill>
                  <a:srgbClr val="262626"/>
                </a:solidFill>
                <a:latin typeface="Cabin"/>
                <a:ea typeface="Cabin"/>
                <a:cs typeface="Cabin"/>
                <a:sym typeface="Cabin"/>
              </a:rPr>
              <a:t>ID: 7 | </a:t>
            </a:r>
            <a:r>
              <a:rPr lang="en-US" sz="1500" b="1" i="0" u="none" strike="noStrike" cap="none" dirty="0">
                <a:solidFill>
                  <a:srgbClr val="262626"/>
                </a:solidFill>
                <a:latin typeface="Cabin"/>
                <a:ea typeface="Cabin"/>
                <a:cs typeface="Cabin"/>
                <a:sym typeface="Cabin"/>
              </a:rPr>
              <a:t>Delete Order</a:t>
            </a:r>
            <a:r>
              <a:rPr lang="en-US" sz="1500" b="0" i="0" u="none" strike="noStrike" cap="none" dirty="0">
                <a:solidFill>
                  <a:srgbClr val="262626"/>
                </a:solidFill>
                <a:latin typeface="Cabin"/>
                <a:ea typeface="Cabin"/>
                <a:cs typeface="Cabin"/>
                <a:sym typeface="Cabin"/>
              </a:rPr>
              <a:t> | Client | Delete an order when a customer cancels.</a:t>
            </a:r>
            <a:endParaRPr dirty="0"/>
          </a:p>
          <a:p>
            <a:pPr marL="0" marR="0" lvl="0" indent="0" algn="l" rtl="0">
              <a:lnSpc>
                <a:spcPct val="100000"/>
              </a:lnSpc>
              <a:spcBef>
                <a:spcPts val="1000"/>
              </a:spcBef>
              <a:spcAft>
                <a:spcPts val="0"/>
              </a:spcAft>
              <a:buClr>
                <a:schemeClr val="accent2"/>
              </a:buClr>
              <a:buSzPts val="1500"/>
              <a:buFont typeface="Arial"/>
              <a:buNone/>
            </a:pPr>
            <a:r>
              <a:rPr lang="en-US" sz="1500" b="0" i="0" u="none" strike="noStrike" cap="none" dirty="0">
                <a:solidFill>
                  <a:srgbClr val="262626"/>
                </a:solidFill>
                <a:latin typeface="Cabin"/>
                <a:ea typeface="Cabin"/>
                <a:cs typeface="Cabin"/>
                <a:sym typeface="Cabin"/>
              </a:rPr>
              <a:t>ID: 8 | </a:t>
            </a:r>
            <a:r>
              <a:rPr lang="en-US" sz="1500" b="1" i="0" u="none" strike="noStrike" cap="none" dirty="0">
                <a:solidFill>
                  <a:srgbClr val="262626"/>
                </a:solidFill>
                <a:latin typeface="Cabin"/>
                <a:ea typeface="Cabin"/>
                <a:cs typeface="Cabin"/>
                <a:sym typeface="Cabin"/>
              </a:rPr>
              <a:t>Input Contact Information</a:t>
            </a:r>
            <a:r>
              <a:rPr lang="en-US" sz="1500" b="0" i="0" u="none" strike="noStrike" cap="none" dirty="0">
                <a:solidFill>
                  <a:srgbClr val="262626"/>
                </a:solidFill>
                <a:latin typeface="Cabin"/>
                <a:ea typeface="Cabin"/>
                <a:cs typeface="Cabin"/>
                <a:sym typeface="Cabin"/>
              </a:rPr>
              <a:t> | Customer | Customer inputs contact information.</a:t>
            </a:r>
            <a:endParaRPr dirty="0"/>
          </a:p>
          <a:p>
            <a:pPr marL="0" marR="0" lvl="0" indent="0" algn="l" rtl="0">
              <a:lnSpc>
                <a:spcPct val="100000"/>
              </a:lnSpc>
              <a:spcBef>
                <a:spcPts val="1000"/>
              </a:spcBef>
              <a:spcAft>
                <a:spcPts val="0"/>
              </a:spcAft>
              <a:buClr>
                <a:schemeClr val="accent2"/>
              </a:buClr>
              <a:buSzPts val="1500"/>
              <a:buFont typeface="Arial"/>
              <a:buNone/>
            </a:pPr>
            <a:r>
              <a:rPr lang="en-US" sz="1500" b="0" i="0" u="none" strike="noStrike" cap="none" dirty="0">
                <a:solidFill>
                  <a:srgbClr val="262626"/>
                </a:solidFill>
                <a:latin typeface="Cabin"/>
                <a:ea typeface="Cabin"/>
                <a:cs typeface="Cabin"/>
                <a:sym typeface="Cabin"/>
              </a:rPr>
              <a:t>ID: 9 | </a:t>
            </a:r>
            <a:r>
              <a:rPr lang="en-US" sz="1500" b="1" i="0" u="none" strike="noStrike" cap="none" dirty="0">
                <a:solidFill>
                  <a:srgbClr val="262626"/>
                </a:solidFill>
                <a:latin typeface="Cabin"/>
                <a:ea typeface="Cabin"/>
                <a:cs typeface="Cabin"/>
                <a:sym typeface="Cabin"/>
              </a:rPr>
              <a:t>Select Base Cake</a:t>
            </a:r>
            <a:r>
              <a:rPr lang="en-US" sz="1500" b="0" i="0" u="none" strike="noStrike" cap="none" dirty="0">
                <a:solidFill>
                  <a:srgbClr val="262626"/>
                </a:solidFill>
                <a:latin typeface="Cabin"/>
                <a:ea typeface="Cabin"/>
                <a:cs typeface="Cabin"/>
                <a:sym typeface="Cabin"/>
              </a:rPr>
              <a:t> </a:t>
            </a:r>
            <a:r>
              <a:rPr lang="en-US" sz="1500" b="1" i="0" u="none" strike="noStrike" cap="none" dirty="0">
                <a:solidFill>
                  <a:srgbClr val="262626"/>
                </a:solidFill>
                <a:latin typeface="Cabin"/>
                <a:ea typeface="Cabin"/>
                <a:cs typeface="Cabin"/>
                <a:sym typeface="Cabin"/>
              </a:rPr>
              <a:t>Design </a:t>
            </a:r>
            <a:r>
              <a:rPr lang="en-US" sz="1500" b="0" i="0" u="none" strike="noStrike" cap="none" dirty="0">
                <a:solidFill>
                  <a:srgbClr val="262626"/>
                </a:solidFill>
                <a:latin typeface="Cabin"/>
                <a:ea typeface="Cabin"/>
                <a:cs typeface="Cabin"/>
                <a:sym typeface="Cabin"/>
              </a:rPr>
              <a:t>| Customer | Customer will select a base cake shape, flavor, and icing from a drop-down list.</a:t>
            </a:r>
            <a:endParaRPr dirty="0"/>
          </a:p>
          <a:p>
            <a:pPr marL="0" marR="0" lvl="0" indent="0" algn="l" rtl="0">
              <a:lnSpc>
                <a:spcPct val="100000"/>
              </a:lnSpc>
              <a:spcBef>
                <a:spcPts val="1000"/>
              </a:spcBef>
              <a:spcAft>
                <a:spcPts val="0"/>
              </a:spcAft>
              <a:buClr>
                <a:schemeClr val="accent2"/>
              </a:buClr>
              <a:buSzPts val="1500"/>
              <a:buFont typeface="Arial"/>
              <a:buNone/>
            </a:pPr>
            <a:r>
              <a:rPr lang="en-US" sz="1500" b="0" i="0" u="none" strike="noStrike" cap="none" dirty="0">
                <a:solidFill>
                  <a:srgbClr val="262626"/>
                </a:solidFill>
                <a:latin typeface="Cabin"/>
                <a:ea typeface="Cabin"/>
                <a:cs typeface="Cabin"/>
                <a:sym typeface="Cabin"/>
              </a:rPr>
              <a:t>ID: 10 | </a:t>
            </a:r>
            <a:r>
              <a:rPr lang="en-US" sz="1500" b="1" i="0" u="none" strike="noStrike" cap="none" dirty="0">
                <a:solidFill>
                  <a:srgbClr val="262626"/>
                </a:solidFill>
                <a:latin typeface="Cabin"/>
                <a:ea typeface="Cabin"/>
                <a:cs typeface="Cabin"/>
                <a:sym typeface="Cabin"/>
              </a:rPr>
              <a:t>Process Payment</a:t>
            </a:r>
            <a:r>
              <a:rPr lang="en-US" sz="1500" b="0" i="0" u="none" strike="noStrike" cap="none" dirty="0">
                <a:solidFill>
                  <a:srgbClr val="262626"/>
                </a:solidFill>
                <a:latin typeface="Cabin"/>
                <a:ea typeface="Cabin"/>
                <a:cs typeface="Cabin"/>
                <a:sym typeface="Cabin"/>
              </a:rPr>
              <a:t> | Customer | Pay through the integrated payment system. </a:t>
            </a:r>
            <a:endParaRPr dirty="0"/>
          </a:p>
          <a:p>
            <a:pPr marL="0" marR="0" lvl="0" indent="0" algn="l" rtl="0">
              <a:lnSpc>
                <a:spcPct val="100000"/>
              </a:lnSpc>
              <a:spcBef>
                <a:spcPts val="1000"/>
              </a:spcBef>
              <a:spcAft>
                <a:spcPts val="0"/>
              </a:spcAft>
              <a:buClr>
                <a:schemeClr val="accent2"/>
              </a:buClr>
              <a:buSzPts val="1500"/>
              <a:buFont typeface="Arial"/>
              <a:buNone/>
            </a:pPr>
            <a:r>
              <a:rPr lang="en-US" sz="1500" b="0" i="0" u="none" strike="noStrike" cap="none" dirty="0">
                <a:solidFill>
                  <a:srgbClr val="262626"/>
                </a:solidFill>
                <a:latin typeface="Cabin"/>
                <a:ea typeface="Cabin"/>
                <a:cs typeface="Cabin"/>
                <a:sym typeface="Cabin"/>
              </a:rPr>
              <a:t>ID: 11 | </a:t>
            </a:r>
            <a:r>
              <a:rPr lang="en-US" sz="1500" b="1" i="0" u="none" strike="noStrike" cap="none" dirty="0">
                <a:solidFill>
                  <a:srgbClr val="262626"/>
                </a:solidFill>
                <a:latin typeface="Cabin"/>
                <a:ea typeface="Cabin"/>
                <a:cs typeface="Cabin"/>
                <a:sym typeface="Cabin"/>
              </a:rPr>
              <a:t>Display Payment</a:t>
            </a:r>
            <a:r>
              <a:rPr lang="en-US" sz="1500" b="0" i="0" u="none" strike="noStrike" cap="none" dirty="0">
                <a:solidFill>
                  <a:srgbClr val="262626"/>
                </a:solidFill>
                <a:latin typeface="Cabin"/>
                <a:ea typeface="Cabin"/>
                <a:cs typeface="Cabin"/>
                <a:sym typeface="Cabin"/>
              </a:rPr>
              <a:t> | Customer | Show order cost and (if applicable) 25% down payment after all order details have been entered.</a:t>
            </a:r>
            <a:endParaRPr dirty="0"/>
          </a:p>
          <a:p>
            <a:pPr marL="0" marR="0" lvl="0" indent="0" algn="l" rtl="0">
              <a:lnSpc>
                <a:spcPct val="100000"/>
              </a:lnSpc>
              <a:spcBef>
                <a:spcPts val="1000"/>
              </a:spcBef>
              <a:spcAft>
                <a:spcPts val="0"/>
              </a:spcAft>
              <a:buClr>
                <a:schemeClr val="accent2"/>
              </a:buClr>
              <a:buSzPts val="1500"/>
              <a:buFont typeface="Arial"/>
              <a:buNone/>
            </a:pPr>
            <a:r>
              <a:rPr lang="en-US" sz="1500" b="0" i="0" u="none" strike="noStrike" cap="none" dirty="0">
                <a:solidFill>
                  <a:srgbClr val="262626"/>
                </a:solidFill>
                <a:latin typeface="Cabin"/>
                <a:ea typeface="Cabin"/>
                <a:cs typeface="Cabin"/>
                <a:sym typeface="Cabin"/>
              </a:rPr>
              <a:t>ID: 12 | </a:t>
            </a:r>
            <a:r>
              <a:rPr lang="en-US" sz="1500" b="1" i="0" u="none" strike="noStrike" cap="none" dirty="0">
                <a:solidFill>
                  <a:srgbClr val="262626"/>
                </a:solidFill>
                <a:latin typeface="Cabin"/>
                <a:ea typeface="Cabin"/>
                <a:cs typeface="Cabin"/>
                <a:sym typeface="Cabin"/>
              </a:rPr>
              <a:t>Query the Database</a:t>
            </a:r>
            <a:r>
              <a:rPr lang="en-US" sz="1500" b="0" i="0" u="none" strike="noStrike" cap="none" dirty="0">
                <a:solidFill>
                  <a:srgbClr val="262626"/>
                </a:solidFill>
                <a:latin typeface="Cabin"/>
                <a:ea typeface="Cabin"/>
                <a:cs typeface="Cabin"/>
                <a:sym typeface="Cabin"/>
              </a:rPr>
              <a:t> | Client | Karoline queries the database for specific information.</a:t>
            </a:r>
            <a:endParaRPr dirty="0"/>
          </a:p>
        </p:txBody>
      </p:sp>
      <p:sp>
        <p:nvSpPr>
          <p:cNvPr id="2" name="TextBox 1">
            <a:extLst>
              <a:ext uri="{FF2B5EF4-FFF2-40B4-BE49-F238E27FC236}">
                <a16:creationId xmlns:a16="http://schemas.microsoft.com/office/drawing/2014/main" id="{D9BEBA17-5923-48E0-8974-8ECB93871533}"/>
              </a:ext>
            </a:extLst>
          </p:cNvPr>
          <p:cNvSpPr txBox="1"/>
          <p:nvPr/>
        </p:nvSpPr>
        <p:spPr>
          <a:xfrm>
            <a:off x="489488" y="1371600"/>
            <a:ext cx="11213024" cy="646331"/>
          </a:xfrm>
          <a:prstGeom prst="rect">
            <a:avLst/>
          </a:prstGeom>
          <a:noFill/>
        </p:spPr>
        <p:txBody>
          <a:bodyPr wrap="square" rtlCol="0">
            <a:spAutoFit/>
          </a:bodyPr>
          <a:lstStyle/>
          <a:p>
            <a:pPr algn="ctr"/>
            <a:r>
              <a:rPr lang="en-US" sz="1800" dirty="0">
                <a:latin typeface="Cabin"/>
              </a:rPr>
              <a:t>Use cases are a description of an interaction between an actor and the system. These are written to express what a system should do. These describe what the system behaviors are from the outside, in the form of observable results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19"/>
          <p:cNvSpPr txBox="1">
            <a:spLocks noGrp="1"/>
          </p:cNvSpPr>
          <p:nvPr>
            <p:ph type="title"/>
          </p:nvPr>
        </p:nvSpPr>
        <p:spPr>
          <a:xfrm>
            <a:off x="2231135" y="328899"/>
            <a:ext cx="7729728" cy="871251"/>
          </a:xfrm>
          <a:prstGeom prst="rect">
            <a:avLst/>
          </a:prstGeom>
          <a:solidFill>
            <a:schemeClr val="lt1"/>
          </a:solidFill>
          <a:ln w="31750" cap="sq" cmpd="sng">
            <a:solidFill>
              <a:srgbClr val="3F3F3F"/>
            </a:solidFill>
            <a:prstDash val="solid"/>
            <a:miter lim="800000"/>
            <a:headEnd type="none" w="sm" len="sm"/>
            <a:tailEnd type="none" w="sm" len="sm"/>
          </a:ln>
        </p:spPr>
        <p:txBody>
          <a:bodyPr spcFirstLastPara="1" wrap="square" lIns="182875" tIns="182875" rIns="182875" bIns="182875" anchor="ctr" anchorCtr="0">
            <a:noAutofit/>
          </a:bodyPr>
          <a:lstStyle/>
          <a:p>
            <a:pPr marL="0" marR="0" lvl="0" indent="0" algn="ctr" rtl="0">
              <a:lnSpc>
                <a:spcPct val="90000"/>
              </a:lnSpc>
              <a:spcBef>
                <a:spcPts val="0"/>
              </a:spcBef>
              <a:spcAft>
                <a:spcPts val="0"/>
              </a:spcAft>
              <a:buClr>
                <a:srgbClr val="262626"/>
              </a:buClr>
              <a:buSzPts val="2800"/>
              <a:buFont typeface="Cabin"/>
              <a:buNone/>
            </a:pPr>
            <a:r>
              <a:rPr lang="en-US" sz="2800" b="0" i="0" u="none" strike="noStrike" cap="none">
                <a:solidFill>
                  <a:srgbClr val="262626"/>
                </a:solidFill>
                <a:latin typeface="Cabin"/>
                <a:ea typeface="Cabin"/>
                <a:cs typeface="Cabin"/>
                <a:sym typeface="Cabin"/>
              </a:rPr>
              <a:t>USE CASES</a:t>
            </a:r>
            <a:endParaRPr/>
          </a:p>
        </p:txBody>
      </p:sp>
      <p:sp>
        <p:nvSpPr>
          <p:cNvPr id="126" name="Google Shape;126;p19"/>
          <p:cNvSpPr txBox="1">
            <a:spLocks noGrp="1"/>
          </p:cNvSpPr>
          <p:nvPr>
            <p:ph type="body" idx="1"/>
          </p:nvPr>
        </p:nvSpPr>
        <p:spPr>
          <a:xfrm>
            <a:off x="635795" y="1521619"/>
            <a:ext cx="11194255" cy="5064919"/>
          </a:xfrm>
          <a:prstGeom prst="rect">
            <a:avLst/>
          </a:prstGeom>
          <a:noFill/>
          <a:ln>
            <a:noFill/>
          </a:ln>
        </p:spPr>
        <p:txBody>
          <a:bodyPr spcFirstLastPara="1" wrap="square" lIns="91425" tIns="45700" rIns="91425" bIns="45700" anchor="ctr" anchorCtr="0">
            <a:noAutofit/>
          </a:bodyPr>
          <a:lstStyle/>
          <a:p>
            <a:pPr marL="0" indent="0">
              <a:buClr>
                <a:srgbClr val="9BAFB5"/>
              </a:buClr>
              <a:buSzPts val="1500"/>
              <a:buNone/>
            </a:pPr>
            <a:r>
              <a:rPr lang="en-US" sz="1500" dirty="0"/>
              <a:t>ID: 13 | </a:t>
            </a:r>
            <a:r>
              <a:rPr lang="en-US" sz="1500" b="1" dirty="0"/>
              <a:t>Record Revenue </a:t>
            </a:r>
            <a:r>
              <a:rPr lang="en-US" sz="1500" dirty="0"/>
              <a:t>| Client | Record and review revenue from cake sales</a:t>
            </a:r>
            <a:endParaRPr lang="en-US" sz="1500" b="0" i="0" u="none" strike="noStrike" cap="none" dirty="0">
              <a:solidFill>
                <a:srgbClr val="262626"/>
              </a:solidFill>
              <a:latin typeface="Cabin"/>
              <a:ea typeface="Cabin"/>
              <a:cs typeface="Cabin"/>
              <a:sym typeface="Cabin"/>
            </a:endParaRPr>
          </a:p>
          <a:p>
            <a:pPr marL="0" marR="0" lvl="0" indent="0" algn="l" rtl="0">
              <a:lnSpc>
                <a:spcPct val="100000"/>
              </a:lnSpc>
              <a:spcAft>
                <a:spcPts val="0"/>
              </a:spcAft>
              <a:buClr>
                <a:srgbClr val="9BAFB5"/>
              </a:buClr>
              <a:buSzPts val="1500"/>
              <a:buFont typeface="Arial"/>
              <a:buNone/>
            </a:pPr>
            <a:r>
              <a:rPr lang="en-US" sz="1500" b="0" i="0" u="none" strike="noStrike" cap="none" dirty="0">
                <a:solidFill>
                  <a:srgbClr val="262626"/>
                </a:solidFill>
                <a:latin typeface="Cabin"/>
                <a:ea typeface="Cabin"/>
                <a:cs typeface="Cabin"/>
                <a:sym typeface="Cabin"/>
              </a:rPr>
              <a:t>ID: 14 | </a:t>
            </a:r>
            <a:r>
              <a:rPr lang="en-US" sz="1500" b="1" i="0" u="none" strike="noStrike" cap="none" dirty="0">
                <a:solidFill>
                  <a:srgbClr val="262626"/>
                </a:solidFill>
                <a:latin typeface="Cabin"/>
                <a:ea typeface="Cabin"/>
                <a:cs typeface="Cabin"/>
                <a:sym typeface="Cabin"/>
              </a:rPr>
              <a:t>Categorize Costs </a:t>
            </a:r>
            <a:r>
              <a:rPr lang="en-US" sz="1500" b="0" i="0" u="none" strike="noStrike" cap="none" dirty="0">
                <a:solidFill>
                  <a:srgbClr val="262626"/>
                </a:solidFill>
                <a:latin typeface="Cabin"/>
                <a:ea typeface="Cabin"/>
                <a:cs typeface="Cabin"/>
                <a:sym typeface="Cabin"/>
              </a:rPr>
              <a:t>| Client | Categorize operational and non-operational costs.</a:t>
            </a:r>
            <a:endParaRPr dirty="0"/>
          </a:p>
          <a:p>
            <a:pPr marL="0" marR="0" lvl="0" indent="0" algn="l" rtl="0">
              <a:lnSpc>
                <a:spcPct val="100000"/>
              </a:lnSpc>
              <a:spcAft>
                <a:spcPts val="0"/>
              </a:spcAft>
              <a:buClr>
                <a:srgbClr val="9BAFB5"/>
              </a:buClr>
              <a:buSzPts val="1500"/>
              <a:buFont typeface="Arial"/>
              <a:buNone/>
            </a:pPr>
            <a:r>
              <a:rPr lang="en-US" sz="1500" b="0" i="0" u="none" strike="noStrike" cap="none" dirty="0">
                <a:solidFill>
                  <a:srgbClr val="262626"/>
                </a:solidFill>
                <a:latin typeface="Cabin"/>
                <a:ea typeface="Cabin"/>
                <a:cs typeface="Cabin"/>
                <a:sym typeface="Cabin"/>
              </a:rPr>
              <a:t>ID: 15 | </a:t>
            </a:r>
            <a:r>
              <a:rPr lang="en-US" sz="1500" b="1" i="0" u="none" strike="noStrike" cap="none" dirty="0">
                <a:solidFill>
                  <a:srgbClr val="262626"/>
                </a:solidFill>
                <a:latin typeface="Cabin"/>
                <a:ea typeface="Cabin"/>
                <a:cs typeface="Cabin"/>
                <a:sym typeface="Cabin"/>
              </a:rPr>
              <a:t>Create Invoices </a:t>
            </a:r>
            <a:r>
              <a:rPr lang="en-US" sz="1500" b="0" i="0" u="none" strike="noStrike" cap="none" dirty="0">
                <a:solidFill>
                  <a:srgbClr val="262626"/>
                </a:solidFill>
                <a:latin typeface="Cabin"/>
                <a:ea typeface="Cabin"/>
                <a:cs typeface="Cabin"/>
                <a:sym typeface="Cabin"/>
              </a:rPr>
              <a:t>| Client | Create invoices for each order and assign them to customers.</a:t>
            </a:r>
            <a:endParaRPr dirty="0"/>
          </a:p>
          <a:p>
            <a:pPr marL="0" marR="0" lvl="0" indent="0" algn="l" rtl="0">
              <a:lnSpc>
                <a:spcPct val="100000"/>
              </a:lnSpc>
              <a:spcBef>
                <a:spcPts val="1000"/>
              </a:spcBef>
              <a:spcAft>
                <a:spcPts val="0"/>
              </a:spcAft>
              <a:buClr>
                <a:srgbClr val="9BAFB5"/>
              </a:buClr>
              <a:buSzPts val="1500"/>
              <a:buFont typeface="Arial"/>
              <a:buNone/>
            </a:pPr>
            <a:r>
              <a:rPr lang="en-US" sz="1500" b="0" i="0" u="none" strike="noStrike" cap="none" dirty="0">
                <a:solidFill>
                  <a:srgbClr val="262626"/>
                </a:solidFill>
                <a:latin typeface="Cabin"/>
                <a:ea typeface="Cabin"/>
                <a:cs typeface="Cabin"/>
                <a:sym typeface="Cabin"/>
              </a:rPr>
              <a:t>ID: 16 | </a:t>
            </a:r>
            <a:r>
              <a:rPr lang="en-US" sz="1500" b="1" i="0" u="none" strike="noStrike" cap="none" dirty="0">
                <a:solidFill>
                  <a:srgbClr val="262626"/>
                </a:solidFill>
                <a:latin typeface="Cabin"/>
                <a:ea typeface="Cabin"/>
                <a:cs typeface="Cabin"/>
                <a:sym typeface="Cabin"/>
              </a:rPr>
              <a:t>Create Financial Report </a:t>
            </a:r>
            <a:r>
              <a:rPr lang="en-US" sz="1500" b="0" i="0" u="none" strike="noStrike" cap="none" dirty="0">
                <a:solidFill>
                  <a:srgbClr val="262626"/>
                </a:solidFill>
                <a:latin typeface="Cabin"/>
                <a:ea typeface="Cabin"/>
                <a:cs typeface="Cabin"/>
                <a:sym typeface="Cabin"/>
              </a:rPr>
              <a:t>| Client | The owner will be able to create a financial report from information stored in an accounting system.</a:t>
            </a:r>
            <a:endParaRPr dirty="0"/>
          </a:p>
          <a:p>
            <a:pPr marL="0" marR="0" lvl="0" indent="0" algn="l" rtl="0">
              <a:lnSpc>
                <a:spcPct val="100000"/>
              </a:lnSpc>
              <a:spcBef>
                <a:spcPts val="1000"/>
              </a:spcBef>
              <a:spcAft>
                <a:spcPts val="0"/>
              </a:spcAft>
              <a:buClr>
                <a:srgbClr val="9BAFB5"/>
              </a:buClr>
              <a:buSzPts val="1500"/>
              <a:buFont typeface="Arial"/>
              <a:buNone/>
            </a:pPr>
            <a:r>
              <a:rPr lang="en-US" sz="1500" b="0" i="0" u="none" strike="noStrike" cap="none" dirty="0">
                <a:solidFill>
                  <a:srgbClr val="262626"/>
                </a:solidFill>
                <a:latin typeface="Cabin"/>
                <a:ea typeface="Cabin"/>
                <a:cs typeface="Cabin"/>
                <a:sym typeface="Cabin"/>
              </a:rPr>
              <a:t>ID: 17 | </a:t>
            </a:r>
            <a:r>
              <a:rPr lang="en-US" sz="1500" b="1" i="0" u="none" strike="noStrike" cap="none" dirty="0">
                <a:solidFill>
                  <a:srgbClr val="262626"/>
                </a:solidFill>
                <a:latin typeface="Cabin"/>
                <a:ea typeface="Cabin"/>
                <a:cs typeface="Cabin"/>
                <a:sym typeface="Cabin"/>
              </a:rPr>
              <a:t>Create Balance Sheet </a:t>
            </a:r>
            <a:r>
              <a:rPr lang="en-US" sz="1500" b="0" i="0" u="none" strike="noStrike" cap="none" dirty="0">
                <a:solidFill>
                  <a:srgbClr val="262626"/>
                </a:solidFill>
                <a:latin typeface="Cabin"/>
                <a:ea typeface="Cabin"/>
                <a:cs typeface="Cabin"/>
                <a:sym typeface="Cabin"/>
              </a:rPr>
              <a:t>| Client | Create a balance sheet based on costs and profits.</a:t>
            </a:r>
            <a:endParaRPr dirty="0"/>
          </a:p>
          <a:p>
            <a:pPr marL="0" marR="0" lvl="0" indent="0" algn="l" rtl="0">
              <a:lnSpc>
                <a:spcPct val="100000"/>
              </a:lnSpc>
              <a:spcBef>
                <a:spcPts val="1000"/>
              </a:spcBef>
              <a:spcAft>
                <a:spcPts val="0"/>
              </a:spcAft>
              <a:buClr>
                <a:srgbClr val="9BAFB5"/>
              </a:buClr>
              <a:buSzPts val="1500"/>
              <a:buFont typeface="Arial"/>
              <a:buNone/>
            </a:pPr>
            <a:r>
              <a:rPr lang="en-US" sz="1500" b="0" i="0" u="none" strike="noStrike" cap="none" dirty="0">
                <a:solidFill>
                  <a:srgbClr val="262626"/>
                </a:solidFill>
                <a:latin typeface="Cabin"/>
                <a:ea typeface="Cabin"/>
                <a:cs typeface="Cabin"/>
                <a:sym typeface="Cabin"/>
              </a:rPr>
              <a:t>ID: 18 | </a:t>
            </a:r>
            <a:r>
              <a:rPr lang="en-US" sz="1500" b="1" i="0" u="none" strike="noStrike" cap="none" dirty="0">
                <a:solidFill>
                  <a:srgbClr val="262626"/>
                </a:solidFill>
                <a:latin typeface="Cabin"/>
                <a:ea typeface="Cabin"/>
                <a:cs typeface="Cabin"/>
                <a:sym typeface="Cabin"/>
              </a:rPr>
              <a:t>Track Profits </a:t>
            </a:r>
            <a:r>
              <a:rPr lang="en-US" sz="1500" b="0" i="0" u="none" strike="noStrike" cap="none" dirty="0">
                <a:solidFill>
                  <a:srgbClr val="262626"/>
                </a:solidFill>
                <a:latin typeface="Cabin"/>
                <a:ea typeface="Cabin"/>
                <a:cs typeface="Cabin"/>
                <a:sym typeface="Cabin"/>
              </a:rPr>
              <a:t>| Client | Track profits and losses.</a:t>
            </a:r>
            <a:endParaRPr dirty="0"/>
          </a:p>
          <a:p>
            <a:pPr marL="0" marR="0" lvl="0" indent="0" algn="l" rtl="0">
              <a:lnSpc>
                <a:spcPct val="100000"/>
              </a:lnSpc>
              <a:spcBef>
                <a:spcPts val="1000"/>
              </a:spcBef>
              <a:spcAft>
                <a:spcPts val="0"/>
              </a:spcAft>
              <a:buClr>
                <a:srgbClr val="9BAFB5"/>
              </a:buClr>
              <a:buSzPts val="1500"/>
              <a:buFont typeface="Arial"/>
              <a:buNone/>
            </a:pPr>
            <a:r>
              <a:rPr lang="en-US" sz="1500" b="0" i="0" u="none" strike="noStrike" cap="none" dirty="0">
                <a:solidFill>
                  <a:srgbClr val="262626"/>
                </a:solidFill>
                <a:latin typeface="Cabin"/>
                <a:ea typeface="Cabin"/>
                <a:cs typeface="Cabin"/>
                <a:sym typeface="Cabin"/>
              </a:rPr>
              <a:t>ID: 19 | </a:t>
            </a:r>
            <a:r>
              <a:rPr lang="en-US" sz="1500" b="1" i="0" u="none" strike="noStrike" cap="none" dirty="0">
                <a:solidFill>
                  <a:srgbClr val="262626"/>
                </a:solidFill>
                <a:latin typeface="Cabin"/>
                <a:ea typeface="Cabin"/>
                <a:cs typeface="Cabin"/>
                <a:sym typeface="Cabin"/>
              </a:rPr>
              <a:t>Manage Expenses</a:t>
            </a:r>
            <a:r>
              <a:rPr lang="en-US" sz="1500" b="0" i="0" u="none" strike="noStrike" cap="none" dirty="0">
                <a:solidFill>
                  <a:srgbClr val="262626"/>
                </a:solidFill>
                <a:latin typeface="Cabin"/>
                <a:ea typeface="Cabin"/>
                <a:cs typeface="Cabin"/>
                <a:sym typeface="Cabin"/>
              </a:rPr>
              <a:t> | Client | Manage expenses and pay bills.</a:t>
            </a:r>
            <a:endParaRPr dirty="0"/>
          </a:p>
          <a:p>
            <a:pPr marL="0" marR="0" lvl="0" indent="0" algn="l" rtl="0">
              <a:lnSpc>
                <a:spcPct val="100000"/>
              </a:lnSpc>
              <a:spcBef>
                <a:spcPts val="1000"/>
              </a:spcBef>
              <a:spcAft>
                <a:spcPts val="0"/>
              </a:spcAft>
              <a:buClr>
                <a:srgbClr val="9BAFB5"/>
              </a:buClr>
              <a:buSzPts val="1500"/>
              <a:buFont typeface="Arial"/>
              <a:buNone/>
            </a:pPr>
            <a:r>
              <a:rPr lang="en-US" sz="1500" b="0" i="0" u="none" strike="noStrike" cap="none" dirty="0">
                <a:solidFill>
                  <a:srgbClr val="262626"/>
                </a:solidFill>
                <a:latin typeface="Cabin"/>
                <a:ea typeface="Cabin"/>
                <a:cs typeface="Cabin"/>
                <a:sym typeface="Cabin"/>
              </a:rPr>
              <a:t>ID: 20 | </a:t>
            </a:r>
            <a:r>
              <a:rPr lang="en-US" sz="1500" b="1" i="0" u="none" strike="noStrike" cap="none" dirty="0">
                <a:solidFill>
                  <a:srgbClr val="262626"/>
                </a:solidFill>
                <a:latin typeface="Cabin"/>
                <a:ea typeface="Cabin"/>
                <a:cs typeface="Cabin"/>
                <a:sym typeface="Cabin"/>
              </a:rPr>
              <a:t>Track Inventory</a:t>
            </a:r>
            <a:r>
              <a:rPr lang="en-US" sz="1500" b="0" i="0" u="none" strike="noStrike" cap="none" dirty="0">
                <a:solidFill>
                  <a:srgbClr val="262626"/>
                </a:solidFill>
                <a:latin typeface="Cabin"/>
                <a:ea typeface="Cabin"/>
                <a:cs typeface="Cabin"/>
                <a:sym typeface="Cabin"/>
              </a:rPr>
              <a:t> | Karoline</a:t>
            </a:r>
            <a:r>
              <a:rPr lang="en-US" sz="1500" b="1" i="0" u="none" strike="noStrike" cap="none" dirty="0">
                <a:solidFill>
                  <a:srgbClr val="262626"/>
                </a:solidFill>
                <a:latin typeface="Cabin"/>
                <a:ea typeface="Cabin"/>
                <a:cs typeface="Cabin"/>
                <a:sym typeface="Cabin"/>
              </a:rPr>
              <a:t> </a:t>
            </a:r>
            <a:r>
              <a:rPr lang="en-US" sz="1500" b="0" i="0" u="none" strike="noStrike" cap="none" dirty="0">
                <a:solidFill>
                  <a:srgbClr val="262626"/>
                </a:solidFill>
                <a:latin typeface="Cabin"/>
                <a:ea typeface="Cabin"/>
                <a:cs typeface="Cabin"/>
                <a:sym typeface="Cabin"/>
              </a:rPr>
              <a:t>| Track the current level of supplies and what needs to be replenished.</a:t>
            </a:r>
            <a:endParaRPr dirty="0"/>
          </a:p>
          <a:p>
            <a:pPr marL="0" marR="0" lvl="0" indent="0" algn="l" rtl="0">
              <a:lnSpc>
                <a:spcPct val="100000"/>
              </a:lnSpc>
              <a:spcBef>
                <a:spcPts val="1000"/>
              </a:spcBef>
              <a:spcAft>
                <a:spcPts val="0"/>
              </a:spcAft>
              <a:buClr>
                <a:srgbClr val="9BAFB5"/>
              </a:buClr>
              <a:buSzPts val="1500"/>
              <a:buFont typeface="Arial"/>
              <a:buNone/>
            </a:pPr>
            <a:r>
              <a:rPr lang="en-US" sz="1500" b="0" i="0" u="none" strike="noStrike" cap="none" dirty="0">
                <a:solidFill>
                  <a:srgbClr val="262626"/>
                </a:solidFill>
                <a:latin typeface="Cabin"/>
                <a:ea typeface="Cabin"/>
                <a:cs typeface="Cabin"/>
                <a:sym typeface="Cabin"/>
              </a:rPr>
              <a:t>ID: 21 | </a:t>
            </a:r>
            <a:r>
              <a:rPr lang="en-US" sz="1500" b="1" i="0" u="none" strike="noStrike" cap="none" dirty="0">
                <a:solidFill>
                  <a:srgbClr val="262626"/>
                </a:solidFill>
                <a:latin typeface="Cabin"/>
                <a:ea typeface="Cabin"/>
                <a:cs typeface="Cabin"/>
                <a:sym typeface="Cabin"/>
              </a:rPr>
              <a:t>Update Inventory</a:t>
            </a:r>
            <a:r>
              <a:rPr lang="en-US" sz="1500" b="0" i="0" u="none" strike="noStrike" cap="none" dirty="0">
                <a:solidFill>
                  <a:srgbClr val="262626"/>
                </a:solidFill>
                <a:latin typeface="Cabin"/>
                <a:ea typeface="Cabin"/>
                <a:cs typeface="Cabin"/>
                <a:sym typeface="Cabin"/>
              </a:rPr>
              <a:t> | Client | Update inventory list when an item is used or replenished.</a:t>
            </a:r>
            <a:endParaRPr dirty="0"/>
          </a:p>
          <a:p>
            <a:pPr marL="0" marR="0" lvl="0" indent="0" algn="l" rtl="0">
              <a:lnSpc>
                <a:spcPct val="100000"/>
              </a:lnSpc>
              <a:spcBef>
                <a:spcPts val="1000"/>
              </a:spcBef>
              <a:spcAft>
                <a:spcPts val="0"/>
              </a:spcAft>
              <a:buClr>
                <a:srgbClr val="9BAFB5"/>
              </a:buClr>
              <a:buSzPts val="1500"/>
              <a:buFont typeface="Arial"/>
              <a:buNone/>
            </a:pPr>
            <a:r>
              <a:rPr lang="en-US" sz="1500" b="0" i="0" u="none" strike="noStrike" cap="none" dirty="0">
                <a:solidFill>
                  <a:srgbClr val="262626"/>
                </a:solidFill>
                <a:latin typeface="Cabin"/>
                <a:ea typeface="Cabin"/>
                <a:cs typeface="Cabin"/>
                <a:sym typeface="Cabin"/>
              </a:rPr>
              <a:t>ID: 22 | </a:t>
            </a:r>
            <a:r>
              <a:rPr lang="en-US" sz="1500" b="1" i="0" u="none" strike="noStrike" cap="none" dirty="0">
                <a:solidFill>
                  <a:srgbClr val="262626"/>
                </a:solidFill>
                <a:latin typeface="Cabin"/>
                <a:ea typeface="Cabin"/>
                <a:cs typeface="Cabin"/>
                <a:sym typeface="Cabin"/>
              </a:rPr>
              <a:t>Create Newsletter Recipient List | </a:t>
            </a:r>
            <a:r>
              <a:rPr lang="en-US" sz="1500" b="0" i="0" u="none" strike="noStrike" cap="none" dirty="0">
                <a:solidFill>
                  <a:srgbClr val="262626"/>
                </a:solidFill>
                <a:latin typeface="Cabin"/>
                <a:ea typeface="Cabin"/>
                <a:cs typeface="Cabin"/>
                <a:sym typeface="Cabin"/>
              </a:rPr>
              <a:t>Karoline | Query for customer information for specialized promotions and newsletters to find customer trends. </a:t>
            </a:r>
            <a:endParaRPr dirty="0"/>
          </a:p>
          <a:p>
            <a:pPr marL="0" marR="0" lvl="0" indent="0" algn="l" rtl="0">
              <a:lnSpc>
                <a:spcPct val="100000"/>
              </a:lnSpc>
              <a:spcBef>
                <a:spcPts val="1000"/>
              </a:spcBef>
              <a:spcAft>
                <a:spcPts val="0"/>
              </a:spcAft>
              <a:buClr>
                <a:srgbClr val="9BAFB5"/>
              </a:buClr>
              <a:buSzPts val="1500"/>
              <a:buFont typeface="Arial"/>
              <a:buNone/>
            </a:pPr>
            <a:r>
              <a:rPr lang="en-US" sz="1500" b="0" i="0" u="none" strike="noStrike" cap="none" dirty="0">
                <a:solidFill>
                  <a:srgbClr val="262626"/>
                </a:solidFill>
                <a:latin typeface="Cabin"/>
                <a:ea typeface="Cabin"/>
                <a:cs typeface="Cabin"/>
                <a:sym typeface="Cabin"/>
              </a:rPr>
              <a:t>ID: 23 |</a:t>
            </a:r>
            <a:r>
              <a:rPr lang="en-US" sz="1500" b="1" i="0" u="none" strike="noStrike" cap="none" dirty="0">
                <a:solidFill>
                  <a:srgbClr val="262626"/>
                </a:solidFill>
                <a:latin typeface="Cabin"/>
                <a:ea typeface="Cabin"/>
                <a:cs typeface="Cabin"/>
                <a:sym typeface="Cabin"/>
              </a:rPr>
              <a:t> Update Newsletter </a:t>
            </a:r>
            <a:r>
              <a:rPr lang="en-US" sz="1500" b="0" i="0" u="none" strike="noStrike" cap="none" dirty="0">
                <a:solidFill>
                  <a:srgbClr val="262626"/>
                </a:solidFill>
                <a:latin typeface="Cabin"/>
                <a:ea typeface="Cabin"/>
                <a:cs typeface="Cabin"/>
                <a:sym typeface="Cabin"/>
              </a:rPr>
              <a:t>| Karoline | Update the newsletters content with CRM</a:t>
            </a:r>
            <a:endParaRPr dirty="0"/>
          </a:p>
          <a:p>
            <a:pPr marL="0" marR="0" lvl="0" indent="0" algn="l" rtl="0">
              <a:lnSpc>
                <a:spcPct val="100000"/>
              </a:lnSpc>
              <a:spcBef>
                <a:spcPts val="1000"/>
              </a:spcBef>
              <a:spcAft>
                <a:spcPts val="0"/>
              </a:spcAft>
              <a:buClr>
                <a:srgbClr val="9BAFB5"/>
              </a:buClr>
              <a:buSzPts val="1500"/>
              <a:buFont typeface="Arial"/>
              <a:buNone/>
            </a:pPr>
            <a:r>
              <a:rPr lang="en-US" sz="1500" b="0" i="0" u="none" strike="noStrike" cap="none" dirty="0">
                <a:solidFill>
                  <a:srgbClr val="262626"/>
                </a:solidFill>
                <a:latin typeface="Cabin"/>
                <a:ea typeface="Cabin"/>
                <a:cs typeface="Cabin"/>
                <a:sym typeface="Cabin"/>
              </a:rPr>
              <a:t>ID: 24 | </a:t>
            </a:r>
            <a:r>
              <a:rPr lang="en-US" sz="1500" b="1" i="0" u="none" strike="noStrike" cap="none" dirty="0">
                <a:solidFill>
                  <a:srgbClr val="262626"/>
                </a:solidFill>
                <a:latin typeface="Cabin"/>
                <a:ea typeface="Cabin"/>
                <a:cs typeface="Cabin"/>
                <a:sym typeface="Cabin"/>
              </a:rPr>
              <a:t>Save Time </a:t>
            </a:r>
            <a:r>
              <a:rPr lang="en-US" sz="1500" b="0" i="0" u="none" strike="noStrike" cap="none" dirty="0">
                <a:solidFill>
                  <a:srgbClr val="262626"/>
                </a:solidFill>
                <a:latin typeface="Cabin"/>
                <a:ea typeface="Cabin"/>
                <a:cs typeface="Cabin"/>
                <a:sym typeface="Cabin"/>
              </a:rPr>
              <a:t>| Karoline | Knowing what she has ahead of time using inventory software.</a:t>
            </a:r>
            <a:endParaRPr dirty="0"/>
          </a:p>
          <a:p>
            <a:pPr marL="0" marR="0" lvl="0" indent="0" algn="l" rtl="0">
              <a:lnSpc>
                <a:spcPct val="100000"/>
              </a:lnSpc>
              <a:spcBef>
                <a:spcPts val="1000"/>
              </a:spcBef>
              <a:spcAft>
                <a:spcPts val="0"/>
              </a:spcAft>
              <a:buClr>
                <a:srgbClr val="9BAFB5"/>
              </a:buClr>
              <a:buSzPts val="1500"/>
              <a:buFont typeface="Arial"/>
              <a:buNone/>
            </a:pPr>
            <a:r>
              <a:rPr lang="en-US" sz="1500" b="0" i="0" u="none" strike="noStrike" cap="none" dirty="0">
                <a:solidFill>
                  <a:srgbClr val="262626"/>
                </a:solidFill>
                <a:latin typeface="Cabin"/>
                <a:ea typeface="Cabin"/>
                <a:cs typeface="Cabin"/>
                <a:sym typeface="Cabin"/>
              </a:rPr>
              <a:t>ID: 25 |</a:t>
            </a:r>
            <a:r>
              <a:rPr lang="en-US" sz="1500" b="1" i="0" u="none" strike="noStrike" cap="none" dirty="0">
                <a:solidFill>
                  <a:srgbClr val="262626"/>
                </a:solidFill>
                <a:latin typeface="Cabin"/>
                <a:ea typeface="Cabin"/>
                <a:cs typeface="Cabin"/>
                <a:sym typeface="Cabin"/>
              </a:rPr>
              <a:t> Track Logistics </a:t>
            </a:r>
            <a:r>
              <a:rPr lang="en-US" sz="1500" b="0" i="0" u="none" strike="noStrike" cap="none" dirty="0">
                <a:solidFill>
                  <a:srgbClr val="262626"/>
                </a:solidFill>
                <a:latin typeface="Cabin"/>
                <a:ea typeface="Cabin"/>
                <a:cs typeface="Cabin"/>
                <a:sym typeface="Cabin"/>
              </a:rPr>
              <a:t>| Karoline | Track shipping goods over the internet.</a:t>
            </a:r>
            <a:endParaRPr dirty="0"/>
          </a:p>
          <a:p>
            <a:pPr marL="0" marR="0" lvl="0" indent="0" algn="l" rtl="0">
              <a:lnSpc>
                <a:spcPct val="100000"/>
              </a:lnSpc>
              <a:spcBef>
                <a:spcPts val="1000"/>
              </a:spcBef>
              <a:spcAft>
                <a:spcPts val="0"/>
              </a:spcAft>
              <a:buClr>
                <a:srgbClr val="9BAFB5"/>
              </a:buClr>
              <a:buSzPts val="1500"/>
              <a:buFont typeface="Arial"/>
              <a:buNone/>
            </a:pPr>
            <a:r>
              <a:rPr lang="en-US" sz="1500" b="0" i="0" u="none" strike="noStrike" cap="none" dirty="0">
                <a:solidFill>
                  <a:srgbClr val="262626"/>
                </a:solidFill>
                <a:latin typeface="Cabin"/>
                <a:ea typeface="Cabin"/>
                <a:cs typeface="Cabin"/>
                <a:sym typeface="Cabin"/>
              </a:rPr>
              <a:t>ID: 26 | </a:t>
            </a:r>
            <a:r>
              <a:rPr lang="en-US" sz="1500" b="1" i="0" u="none" strike="noStrike" cap="none" dirty="0">
                <a:solidFill>
                  <a:srgbClr val="262626"/>
                </a:solidFill>
                <a:latin typeface="Cabin"/>
                <a:ea typeface="Cabin"/>
                <a:cs typeface="Cabin"/>
                <a:sym typeface="Cabin"/>
              </a:rPr>
              <a:t>Display Products </a:t>
            </a:r>
            <a:r>
              <a:rPr lang="en-US" sz="1500" b="0" i="0" u="none" strike="noStrike" cap="none" dirty="0">
                <a:solidFill>
                  <a:srgbClr val="262626"/>
                </a:solidFill>
                <a:latin typeface="Cabin"/>
                <a:ea typeface="Cabin"/>
                <a:cs typeface="Cabin"/>
                <a:sym typeface="Cabin"/>
              </a:rPr>
              <a:t>| Karoline | Karoline's website will have a catalog of her previous work.</a:t>
            </a: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graphicFrame>
        <p:nvGraphicFramePr>
          <p:cNvPr id="131" name="Google Shape;131;p20"/>
          <p:cNvGraphicFramePr/>
          <p:nvPr>
            <p:extLst>
              <p:ext uri="{D42A27DB-BD31-4B8C-83A1-F6EECF244321}">
                <p14:modId xmlns:p14="http://schemas.microsoft.com/office/powerpoint/2010/main" val="3056753288"/>
              </p:ext>
            </p:extLst>
          </p:nvPr>
        </p:nvGraphicFramePr>
        <p:xfrm>
          <a:off x="2914651" y="71438"/>
          <a:ext cx="9201150" cy="6735885"/>
        </p:xfrm>
        <a:graphic>
          <a:graphicData uri="http://schemas.openxmlformats.org/drawingml/2006/table">
            <a:tbl>
              <a:tblPr firstRow="1" firstCol="1" bandRow="1">
                <a:noFill/>
                <a:tableStyleId>{47619142-B678-4733-B848-51E34305D942}</a:tableStyleId>
              </a:tblPr>
              <a:tblGrid>
                <a:gridCol w="1830625">
                  <a:extLst>
                    <a:ext uri="{9D8B030D-6E8A-4147-A177-3AD203B41FA5}">
                      <a16:colId xmlns:a16="http://schemas.microsoft.com/office/drawing/2014/main" val="20000"/>
                    </a:ext>
                  </a:extLst>
                </a:gridCol>
                <a:gridCol w="365725">
                  <a:extLst>
                    <a:ext uri="{9D8B030D-6E8A-4147-A177-3AD203B41FA5}">
                      <a16:colId xmlns:a16="http://schemas.microsoft.com/office/drawing/2014/main" val="20001"/>
                    </a:ext>
                  </a:extLst>
                </a:gridCol>
                <a:gridCol w="304300">
                  <a:extLst>
                    <a:ext uri="{9D8B030D-6E8A-4147-A177-3AD203B41FA5}">
                      <a16:colId xmlns:a16="http://schemas.microsoft.com/office/drawing/2014/main" val="20002"/>
                    </a:ext>
                  </a:extLst>
                </a:gridCol>
                <a:gridCol w="335025">
                  <a:extLst>
                    <a:ext uri="{9D8B030D-6E8A-4147-A177-3AD203B41FA5}">
                      <a16:colId xmlns:a16="http://schemas.microsoft.com/office/drawing/2014/main" val="20003"/>
                    </a:ext>
                  </a:extLst>
                </a:gridCol>
                <a:gridCol w="335025">
                  <a:extLst>
                    <a:ext uri="{9D8B030D-6E8A-4147-A177-3AD203B41FA5}">
                      <a16:colId xmlns:a16="http://schemas.microsoft.com/office/drawing/2014/main" val="20004"/>
                    </a:ext>
                  </a:extLst>
                </a:gridCol>
                <a:gridCol w="335025">
                  <a:extLst>
                    <a:ext uri="{9D8B030D-6E8A-4147-A177-3AD203B41FA5}">
                      <a16:colId xmlns:a16="http://schemas.microsoft.com/office/drawing/2014/main" val="20005"/>
                    </a:ext>
                  </a:extLst>
                </a:gridCol>
                <a:gridCol w="335025">
                  <a:extLst>
                    <a:ext uri="{9D8B030D-6E8A-4147-A177-3AD203B41FA5}">
                      <a16:colId xmlns:a16="http://schemas.microsoft.com/office/drawing/2014/main" val="20006"/>
                    </a:ext>
                  </a:extLst>
                </a:gridCol>
                <a:gridCol w="335025">
                  <a:extLst>
                    <a:ext uri="{9D8B030D-6E8A-4147-A177-3AD203B41FA5}">
                      <a16:colId xmlns:a16="http://schemas.microsoft.com/office/drawing/2014/main" val="20007"/>
                    </a:ext>
                  </a:extLst>
                </a:gridCol>
                <a:gridCol w="335025">
                  <a:extLst>
                    <a:ext uri="{9D8B030D-6E8A-4147-A177-3AD203B41FA5}">
                      <a16:colId xmlns:a16="http://schemas.microsoft.com/office/drawing/2014/main" val="20008"/>
                    </a:ext>
                  </a:extLst>
                </a:gridCol>
                <a:gridCol w="335025">
                  <a:extLst>
                    <a:ext uri="{9D8B030D-6E8A-4147-A177-3AD203B41FA5}">
                      <a16:colId xmlns:a16="http://schemas.microsoft.com/office/drawing/2014/main" val="20009"/>
                    </a:ext>
                  </a:extLst>
                </a:gridCol>
                <a:gridCol w="335025">
                  <a:extLst>
                    <a:ext uri="{9D8B030D-6E8A-4147-A177-3AD203B41FA5}">
                      <a16:colId xmlns:a16="http://schemas.microsoft.com/office/drawing/2014/main" val="20010"/>
                    </a:ext>
                  </a:extLst>
                </a:gridCol>
                <a:gridCol w="335025">
                  <a:extLst>
                    <a:ext uri="{9D8B030D-6E8A-4147-A177-3AD203B41FA5}">
                      <a16:colId xmlns:a16="http://schemas.microsoft.com/office/drawing/2014/main" val="20011"/>
                    </a:ext>
                  </a:extLst>
                </a:gridCol>
                <a:gridCol w="335025">
                  <a:extLst>
                    <a:ext uri="{9D8B030D-6E8A-4147-A177-3AD203B41FA5}">
                      <a16:colId xmlns:a16="http://schemas.microsoft.com/office/drawing/2014/main" val="20012"/>
                    </a:ext>
                  </a:extLst>
                </a:gridCol>
                <a:gridCol w="335025">
                  <a:extLst>
                    <a:ext uri="{9D8B030D-6E8A-4147-A177-3AD203B41FA5}">
                      <a16:colId xmlns:a16="http://schemas.microsoft.com/office/drawing/2014/main" val="20013"/>
                    </a:ext>
                  </a:extLst>
                </a:gridCol>
                <a:gridCol w="335025">
                  <a:extLst>
                    <a:ext uri="{9D8B030D-6E8A-4147-A177-3AD203B41FA5}">
                      <a16:colId xmlns:a16="http://schemas.microsoft.com/office/drawing/2014/main" val="20014"/>
                    </a:ext>
                  </a:extLst>
                </a:gridCol>
                <a:gridCol w="335025">
                  <a:extLst>
                    <a:ext uri="{9D8B030D-6E8A-4147-A177-3AD203B41FA5}">
                      <a16:colId xmlns:a16="http://schemas.microsoft.com/office/drawing/2014/main" val="20015"/>
                    </a:ext>
                  </a:extLst>
                </a:gridCol>
                <a:gridCol w="335025">
                  <a:extLst>
                    <a:ext uri="{9D8B030D-6E8A-4147-A177-3AD203B41FA5}">
                      <a16:colId xmlns:a16="http://schemas.microsoft.com/office/drawing/2014/main" val="20016"/>
                    </a:ext>
                  </a:extLst>
                </a:gridCol>
                <a:gridCol w="335025">
                  <a:extLst>
                    <a:ext uri="{9D8B030D-6E8A-4147-A177-3AD203B41FA5}">
                      <a16:colId xmlns:a16="http://schemas.microsoft.com/office/drawing/2014/main" val="20017"/>
                    </a:ext>
                  </a:extLst>
                </a:gridCol>
                <a:gridCol w="335025">
                  <a:extLst>
                    <a:ext uri="{9D8B030D-6E8A-4147-A177-3AD203B41FA5}">
                      <a16:colId xmlns:a16="http://schemas.microsoft.com/office/drawing/2014/main" val="20018"/>
                    </a:ext>
                  </a:extLst>
                </a:gridCol>
                <a:gridCol w="335025">
                  <a:extLst>
                    <a:ext uri="{9D8B030D-6E8A-4147-A177-3AD203B41FA5}">
                      <a16:colId xmlns:a16="http://schemas.microsoft.com/office/drawing/2014/main" val="20019"/>
                    </a:ext>
                  </a:extLst>
                </a:gridCol>
                <a:gridCol w="335025">
                  <a:extLst>
                    <a:ext uri="{9D8B030D-6E8A-4147-A177-3AD203B41FA5}">
                      <a16:colId xmlns:a16="http://schemas.microsoft.com/office/drawing/2014/main" val="20020"/>
                    </a:ext>
                  </a:extLst>
                </a:gridCol>
                <a:gridCol w="335025">
                  <a:extLst>
                    <a:ext uri="{9D8B030D-6E8A-4147-A177-3AD203B41FA5}">
                      <a16:colId xmlns:a16="http://schemas.microsoft.com/office/drawing/2014/main" val="20021"/>
                    </a:ext>
                  </a:extLst>
                </a:gridCol>
                <a:gridCol w="335025">
                  <a:extLst>
                    <a:ext uri="{9D8B030D-6E8A-4147-A177-3AD203B41FA5}">
                      <a16:colId xmlns:a16="http://schemas.microsoft.com/office/drawing/2014/main" val="20022"/>
                    </a:ext>
                  </a:extLst>
                </a:gridCol>
              </a:tblGrid>
              <a:tr h="456925">
                <a:tc>
                  <a:txBody>
                    <a:bodyPr/>
                    <a:lstStyle/>
                    <a:p>
                      <a:pPr marL="0" marR="0" lvl="0" indent="0" algn="ctr" rtl="0">
                        <a:spcBef>
                          <a:spcPts val="0"/>
                        </a:spcBef>
                        <a:spcAft>
                          <a:spcPts val="0"/>
                        </a:spcAft>
                        <a:buNone/>
                      </a:pPr>
                      <a:r>
                        <a:rPr lang="en-US" sz="1000" b="0" u="none" strike="noStrike" cap="none" dirty="0"/>
                        <a:t> </a:t>
                      </a:r>
                      <a:endParaRPr sz="1000" b="0" i="0" u="none" strike="noStrike" cap="none" dirty="0">
                        <a:solidFill>
                          <a:srgbClr val="FFFFFF"/>
                        </a:solidFill>
                        <a:latin typeface="Arial"/>
                        <a:ea typeface="Arial"/>
                        <a:cs typeface="Arial"/>
                        <a:sym typeface="Arial"/>
                      </a:endParaRPr>
                    </a:p>
                  </a:txBody>
                  <a:tcPr marL="1600" marR="1600" marT="16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1000" b="0" u="none" strike="noStrike" cap="none"/>
                        <a:t>REQ ID: 1</a:t>
                      </a:r>
                      <a:endParaRPr sz="1000" b="0" i="0" u="none" strike="noStrike" cap="none">
                        <a:solidFill>
                          <a:srgbClr val="FFFFFF"/>
                        </a:solidFill>
                        <a:latin typeface="Arial"/>
                        <a:ea typeface="Arial"/>
                        <a:cs typeface="Arial"/>
                        <a:sym typeface="Arial"/>
                      </a:endParaRPr>
                    </a:p>
                  </a:txBody>
                  <a:tcPr marL="1600" marR="1600" marT="1600" marB="0" anchor="ctr">
                    <a:lnL w="9525" cap="flat" cmpd="sng">
                      <a:solidFill>
                        <a:srgbClr val="000000">
                          <a:alpha val="0"/>
                        </a:srgbClr>
                      </a:solidFill>
                      <a:prstDash val="solid"/>
                      <a:round/>
                      <a:headEnd type="none" w="sm" len="sm"/>
                      <a:tailEnd type="none" w="sm" len="sm"/>
                    </a:lnL>
                    <a:solidFill>
                      <a:srgbClr val="7F7F7F"/>
                    </a:solidFill>
                  </a:tcPr>
                </a:tc>
                <a:tc>
                  <a:txBody>
                    <a:bodyPr/>
                    <a:lstStyle/>
                    <a:p>
                      <a:pPr marL="0" marR="0" lvl="0" indent="0" algn="ctr" rtl="0">
                        <a:spcBef>
                          <a:spcPts val="0"/>
                        </a:spcBef>
                        <a:spcAft>
                          <a:spcPts val="0"/>
                        </a:spcAft>
                        <a:buNone/>
                      </a:pPr>
                      <a:r>
                        <a:rPr lang="en-US" sz="1000" b="0" u="none" strike="noStrike" cap="none"/>
                        <a:t>REQ ID: 2</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tc>
                  <a:txBody>
                    <a:bodyPr/>
                    <a:lstStyle/>
                    <a:p>
                      <a:pPr marL="0" marR="0" lvl="0" indent="0" algn="ctr" rtl="0">
                        <a:spcBef>
                          <a:spcPts val="0"/>
                        </a:spcBef>
                        <a:spcAft>
                          <a:spcPts val="0"/>
                        </a:spcAft>
                        <a:buNone/>
                      </a:pPr>
                      <a:r>
                        <a:rPr lang="en-US" sz="1000" b="0" u="none" strike="noStrike" cap="none"/>
                        <a:t>REQ ID: 3</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tc>
                  <a:txBody>
                    <a:bodyPr/>
                    <a:lstStyle/>
                    <a:p>
                      <a:pPr marL="0" marR="0" lvl="0" indent="0" algn="ctr" rtl="0">
                        <a:spcBef>
                          <a:spcPts val="0"/>
                        </a:spcBef>
                        <a:spcAft>
                          <a:spcPts val="0"/>
                        </a:spcAft>
                        <a:buNone/>
                      </a:pPr>
                      <a:r>
                        <a:rPr lang="en-US" sz="1000" b="0" u="none" strike="noStrike" cap="none"/>
                        <a:t>REQ ID: 4</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tc>
                  <a:txBody>
                    <a:bodyPr/>
                    <a:lstStyle/>
                    <a:p>
                      <a:pPr marL="0" marR="0" lvl="0" indent="0" algn="ctr" rtl="0">
                        <a:spcBef>
                          <a:spcPts val="0"/>
                        </a:spcBef>
                        <a:spcAft>
                          <a:spcPts val="0"/>
                        </a:spcAft>
                        <a:buNone/>
                      </a:pPr>
                      <a:r>
                        <a:rPr lang="en-US" sz="1000" b="0" u="none" strike="noStrike" cap="none"/>
                        <a:t>REQ ID: 5</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tc>
                  <a:txBody>
                    <a:bodyPr/>
                    <a:lstStyle/>
                    <a:p>
                      <a:pPr marL="0" marR="0" lvl="0" indent="0" algn="ctr" rtl="0">
                        <a:spcBef>
                          <a:spcPts val="0"/>
                        </a:spcBef>
                        <a:spcAft>
                          <a:spcPts val="0"/>
                        </a:spcAft>
                        <a:buNone/>
                      </a:pPr>
                      <a:r>
                        <a:rPr lang="en-US" sz="1000" b="0" u="none" strike="noStrike" cap="none"/>
                        <a:t>REQ ID: 6</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tc>
                  <a:txBody>
                    <a:bodyPr/>
                    <a:lstStyle/>
                    <a:p>
                      <a:pPr marL="0" marR="0" lvl="0" indent="0" algn="ctr" rtl="0">
                        <a:spcBef>
                          <a:spcPts val="0"/>
                        </a:spcBef>
                        <a:spcAft>
                          <a:spcPts val="0"/>
                        </a:spcAft>
                        <a:buNone/>
                      </a:pPr>
                      <a:r>
                        <a:rPr lang="en-US" sz="1000" b="0" u="none" strike="noStrike" cap="none"/>
                        <a:t>REQ ID: 7</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tc>
                  <a:txBody>
                    <a:bodyPr/>
                    <a:lstStyle/>
                    <a:p>
                      <a:pPr marL="0" marR="0" lvl="0" indent="0" algn="ctr" rtl="0">
                        <a:spcBef>
                          <a:spcPts val="0"/>
                        </a:spcBef>
                        <a:spcAft>
                          <a:spcPts val="0"/>
                        </a:spcAft>
                        <a:buNone/>
                      </a:pPr>
                      <a:r>
                        <a:rPr lang="en-US" sz="1000" b="0" u="none" strike="noStrike" cap="none"/>
                        <a:t>REQ ID: 8</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tc>
                  <a:txBody>
                    <a:bodyPr/>
                    <a:lstStyle/>
                    <a:p>
                      <a:pPr marL="0" marR="0" lvl="0" indent="0" algn="ctr" rtl="0">
                        <a:spcBef>
                          <a:spcPts val="0"/>
                        </a:spcBef>
                        <a:spcAft>
                          <a:spcPts val="0"/>
                        </a:spcAft>
                        <a:buNone/>
                      </a:pPr>
                      <a:r>
                        <a:rPr lang="en-US" sz="1000" b="0" u="none" strike="noStrike" cap="none"/>
                        <a:t>REQ ID: 9</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tc>
                  <a:txBody>
                    <a:bodyPr/>
                    <a:lstStyle/>
                    <a:p>
                      <a:pPr marL="0" marR="0" lvl="0" indent="0" algn="ctr" rtl="0">
                        <a:spcBef>
                          <a:spcPts val="0"/>
                        </a:spcBef>
                        <a:spcAft>
                          <a:spcPts val="0"/>
                        </a:spcAft>
                        <a:buNone/>
                      </a:pPr>
                      <a:r>
                        <a:rPr lang="en-US" sz="1000" b="0" u="none" strike="noStrike" cap="none"/>
                        <a:t>REQ ID:10</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tc>
                  <a:txBody>
                    <a:bodyPr/>
                    <a:lstStyle/>
                    <a:p>
                      <a:pPr marL="0" marR="0" lvl="0" indent="0" algn="ctr" rtl="0">
                        <a:spcBef>
                          <a:spcPts val="0"/>
                        </a:spcBef>
                        <a:spcAft>
                          <a:spcPts val="0"/>
                        </a:spcAft>
                        <a:buNone/>
                      </a:pPr>
                      <a:r>
                        <a:rPr lang="en-US" sz="1000" b="0" u="none" strike="noStrike" cap="none"/>
                        <a:t>REQ ID:11</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tc>
                  <a:txBody>
                    <a:bodyPr/>
                    <a:lstStyle/>
                    <a:p>
                      <a:pPr marL="0" marR="0" lvl="0" indent="0" algn="ctr" rtl="0">
                        <a:spcBef>
                          <a:spcPts val="0"/>
                        </a:spcBef>
                        <a:spcAft>
                          <a:spcPts val="0"/>
                        </a:spcAft>
                        <a:buNone/>
                      </a:pPr>
                      <a:r>
                        <a:rPr lang="en-US" sz="1000" b="0" u="none" strike="noStrike" cap="none"/>
                        <a:t>REQ ID:12</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tc>
                  <a:txBody>
                    <a:bodyPr/>
                    <a:lstStyle/>
                    <a:p>
                      <a:pPr marL="0" marR="0" lvl="0" indent="0" algn="ctr" rtl="0">
                        <a:spcBef>
                          <a:spcPts val="0"/>
                        </a:spcBef>
                        <a:spcAft>
                          <a:spcPts val="0"/>
                        </a:spcAft>
                        <a:buNone/>
                      </a:pPr>
                      <a:r>
                        <a:rPr lang="en-US" sz="1000" b="0" u="none" strike="noStrike" cap="none"/>
                        <a:t>REQ ID:13</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tc>
                  <a:txBody>
                    <a:bodyPr/>
                    <a:lstStyle/>
                    <a:p>
                      <a:pPr marL="0" marR="0" lvl="0" indent="0" algn="ctr" rtl="0">
                        <a:spcBef>
                          <a:spcPts val="0"/>
                        </a:spcBef>
                        <a:spcAft>
                          <a:spcPts val="0"/>
                        </a:spcAft>
                        <a:buNone/>
                      </a:pPr>
                      <a:r>
                        <a:rPr lang="en-US" sz="1000" b="0" u="none" strike="noStrike" cap="none"/>
                        <a:t>REQ ID:14</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tc>
                  <a:txBody>
                    <a:bodyPr/>
                    <a:lstStyle/>
                    <a:p>
                      <a:pPr marL="0" marR="0" lvl="0" indent="0" algn="ctr" rtl="0">
                        <a:spcBef>
                          <a:spcPts val="0"/>
                        </a:spcBef>
                        <a:spcAft>
                          <a:spcPts val="0"/>
                        </a:spcAft>
                        <a:buNone/>
                      </a:pPr>
                      <a:r>
                        <a:rPr lang="en-US" sz="1000" b="0" u="none" strike="noStrike" cap="none"/>
                        <a:t>REQ ID:15</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tc>
                  <a:txBody>
                    <a:bodyPr/>
                    <a:lstStyle/>
                    <a:p>
                      <a:pPr marL="0" marR="0" lvl="0" indent="0" algn="ctr" rtl="0">
                        <a:spcBef>
                          <a:spcPts val="0"/>
                        </a:spcBef>
                        <a:spcAft>
                          <a:spcPts val="0"/>
                        </a:spcAft>
                        <a:buNone/>
                      </a:pPr>
                      <a:r>
                        <a:rPr lang="en-US" sz="1000" b="0" u="none" strike="noStrike" cap="none"/>
                        <a:t>REQ ID:16</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tc>
                  <a:txBody>
                    <a:bodyPr/>
                    <a:lstStyle/>
                    <a:p>
                      <a:pPr marL="0" marR="0" lvl="0" indent="0" algn="ctr" rtl="0">
                        <a:spcBef>
                          <a:spcPts val="0"/>
                        </a:spcBef>
                        <a:spcAft>
                          <a:spcPts val="0"/>
                        </a:spcAft>
                        <a:buNone/>
                      </a:pPr>
                      <a:r>
                        <a:rPr lang="en-US" sz="1000" b="0" u="none" strike="noStrike" cap="none"/>
                        <a:t>REQ ID:17</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tc>
                  <a:txBody>
                    <a:bodyPr/>
                    <a:lstStyle/>
                    <a:p>
                      <a:pPr marL="0" marR="0" lvl="0" indent="0" algn="ctr" rtl="0">
                        <a:spcBef>
                          <a:spcPts val="0"/>
                        </a:spcBef>
                        <a:spcAft>
                          <a:spcPts val="0"/>
                        </a:spcAft>
                        <a:buNone/>
                      </a:pPr>
                      <a:r>
                        <a:rPr lang="en-US" sz="1000" b="0" u="none" strike="noStrike" cap="none"/>
                        <a:t>REQ ID:18</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tc>
                  <a:txBody>
                    <a:bodyPr/>
                    <a:lstStyle/>
                    <a:p>
                      <a:pPr marL="0" marR="0" lvl="0" indent="0" algn="ctr" rtl="0">
                        <a:spcBef>
                          <a:spcPts val="0"/>
                        </a:spcBef>
                        <a:spcAft>
                          <a:spcPts val="0"/>
                        </a:spcAft>
                        <a:buNone/>
                      </a:pPr>
                      <a:r>
                        <a:rPr lang="en-US" sz="1000" b="0" u="none" strike="noStrike" cap="none"/>
                        <a:t>REQ ID:19</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tc>
                  <a:txBody>
                    <a:bodyPr/>
                    <a:lstStyle/>
                    <a:p>
                      <a:pPr marL="0" marR="0" lvl="0" indent="0" algn="ctr" rtl="0">
                        <a:spcBef>
                          <a:spcPts val="0"/>
                        </a:spcBef>
                        <a:spcAft>
                          <a:spcPts val="0"/>
                        </a:spcAft>
                        <a:buNone/>
                      </a:pPr>
                      <a:r>
                        <a:rPr lang="en-US" sz="1000" b="0" u="none" strike="noStrike" cap="none"/>
                        <a:t>REQ ID:20</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tc>
                  <a:txBody>
                    <a:bodyPr/>
                    <a:lstStyle/>
                    <a:p>
                      <a:pPr marL="0" marR="0" lvl="0" indent="0" algn="ctr" rtl="0">
                        <a:spcBef>
                          <a:spcPts val="0"/>
                        </a:spcBef>
                        <a:spcAft>
                          <a:spcPts val="0"/>
                        </a:spcAft>
                        <a:buNone/>
                      </a:pPr>
                      <a:r>
                        <a:rPr lang="en-US" sz="1000" b="0" u="none" strike="noStrike" cap="none"/>
                        <a:t>REQ ID:21</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tc>
                  <a:txBody>
                    <a:bodyPr/>
                    <a:lstStyle/>
                    <a:p>
                      <a:pPr marL="0" marR="0" lvl="0" indent="0" algn="ctr" rtl="0">
                        <a:spcBef>
                          <a:spcPts val="0"/>
                        </a:spcBef>
                        <a:spcAft>
                          <a:spcPts val="0"/>
                        </a:spcAft>
                        <a:buNone/>
                      </a:pPr>
                      <a:r>
                        <a:rPr lang="en-US" sz="1000" b="0" u="none" strike="noStrike" cap="none"/>
                        <a:t>REQ ID:22</a:t>
                      </a:r>
                      <a:endParaRPr sz="1000" b="0" i="0" u="none" strike="noStrike" cap="none">
                        <a:solidFill>
                          <a:srgbClr val="FFFFFF"/>
                        </a:solidFill>
                        <a:latin typeface="Arial"/>
                        <a:ea typeface="Arial"/>
                        <a:cs typeface="Arial"/>
                        <a:sym typeface="Arial"/>
                      </a:endParaRPr>
                    </a:p>
                  </a:txBody>
                  <a:tcPr marL="1600" marR="1600" marT="1600" marB="0" anchor="ctr">
                    <a:solidFill>
                      <a:srgbClr val="7F7F7F"/>
                    </a:solidFill>
                  </a:tcPr>
                </a:tc>
                <a:extLst>
                  <a:ext uri="{0D108BD9-81ED-4DB2-BD59-A6C34878D82A}">
                    <a16:rowId xmlns:a16="http://schemas.microsoft.com/office/drawing/2014/main" val="10000"/>
                  </a:ext>
                </a:extLst>
              </a:tr>
              <a:tr h="233550">
                <a:tc>
                  <a:txBody>
                    <a:bodyPr/>
                    <a:lstStyle/>
                    <a:p>
                      <a:pPr marL="0" marR="0" lvl="0" indent="0" algn="l" rtl="0">
                        <a:spcBef>
                          <a:spcPts val="0"/>
                        </a:spcBef>
                        <a:spcAft>
                          <a:spcPts val="0"/>
                        </a:spcAft>
                        <a:buNone/>
                      </a:pPr>
                      <a:r>
                        <a:rPr lang="en-US" sz="1100" b="0" u="none" strike="noStrike" cap="none" dirty="0">
                          <a:solidFill>
                            <a:srgbClr val="000000"/>
                          </a:solidFill>
                        </a:rPr>
                        <a:t>ID: 1 Schedule Order</a:t>
                      </a:r>
                      <a:endParaRPr sz="1100" b="0" i="0" u="none" strike="noStrike" cap="none" dirty="0">
                        <a:solidFill>
                          <a:srgbClr val="000000"/>
                        </a:solidFill>
                        <a:latin typeface="Arial"/>
                        <a:ea typeface="Arial"/>
                        <a:cs typeface="Arial"/>
                        <a:sym typeface="Arial"/>
                      </a:endParaRPr>
                    </a:p>
                  </a:txBody>
                  <a:tcPr marL="1600" marR="1600" marT="1600" marB="0" anchor="b">
                    <a:lnT w="9525" cap="flat" cmpd="sng">
                      <a:solidFill>
                        <a:srgbClr val="000000">
                          <a:alpha val="0"/>
                        </a:srgbClr>
                      </a:solidFill>
                      <a:prstDash val="solid"/>
                      <a:round/>
                      <a:headEnd type="none" w="sm" len="sm"/>
                      <a:tailEnd type="none" w="sm" len="sm"/>
                    </a:lnT>
                    <a:solidFill>
                      <a:srgbClr val="FDECD0"/>
                    </a:solidFill>
                  </a:tcP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b="0" i="0" u="none" strike="noStrike" cap="none" dirty="0">
                          <a:solidFill>
                            <a:srgbClr val="000000"/>
                          </a:solidFill>
                          <a:latin typeface="Arial"/>
                          <a:ea typeface="Arial"/>
                          <a:cs typeface="Arial"/>
                          <a:sym typeface="Arial"/>
                        </a:rPr>
                        <a:t>x</a:t>
                      </a: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01"/>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2  Check Orders Due</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02"/>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3 Check Available Dates</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dirty="0">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03"/>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4 Block Date</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04"/>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5 Create Order</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b="0" i="0" u="none" strike="noStrike" cap="none" dirty="0">
                          <a:solidFill>
                            <a:srgbClr val="000000"/>
                          </a:solidFill>
                          <a:latin typeface="Arial"/>
                          <a:ea typeface="Arial"/>
                          <a:cs typeface="Arial"/>
                          <a:sym typeface="Arial"/>
                        </a:rPr>
                        <a:t>x</a:t>
                      </a: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05"/>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6 Update Order</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b="0" i="0" u="none" strike="noStrike" cap="none" dirty="0">
                          <a:solidFill>
                            <a:srgbClr val="000000"/>
                          </a:solidFill>
                          <a:latin typeface="Arial"/>
                          <a:ea typeface="Arial"/>
                          <a:cs typeface="Arial"/>
                          <a:sym typeface="Arial"/>
                        </a:rPr>
                        <a:t>x</a:t>
                      </a: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06"/>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7 Delete Order</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b="0" i="0" u="none" strike="noStrike" cap="none" dirty="0">
                          <a:solidFill>
                            <a:srgbClr val="000000"/>
                          </a:solidFill>
                          <a:latin typeface="Arial"/>
                          <a:ea typeface="Arial"/>
                          <a:cs typeface="Arial"/>
                          <a:sym typeface="Arial"/>
                        </a:rPr>
                        <a:t>x</a:t>
                      </a: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07"/>
                  </a:ext>
                </a:extLst>
              </a:tr>
              <a:tr h="333700">
                <a:tc>
                  <a:txBody>
                    <a:bodyPr/>
                    <a:lstStyle/>
                    <a:p>
                      <a:pPr marL="0" marR="0" lvl="0" indent="0" algn="l" rtl="0">
                        <a:spcBef>
                          <a:spcPts val="0"/>
                        </a:spcBef>
                        <a:spcAft>
                          <a:spcPts val="0"/>
                        </a:spcAft>
                        <a:buNone/>
                      </a:pPr>
                      <a:r>
                        <a:rPr lang="en-US" sz="1100" b="0" u="none" strike="noStrike" cap="none">
                          <a:solidFill>
                            <a:srgbClr val="000000"/>
                          </a:solidFill>
                        </a:rPr>
                        <a:t>ID: 8  Input Contact</a:t>
                      </a:r>
                      <a:endParaRPr/>
                    </a:p>
                    <a:p>
                      <a:pPr marL="0" marR="0" lvl="0" indent="0" algn="l" rtl="0">
                        <a:spcBef>
                          <a:spcPts val="0"/>
                        </a:spcBef>
                        <a:spcAft>
                          <a:spcPts val="0"/>
                        </a:spcAft>
                        <a:buNone/>
                      </a:pPr>
                      <a:r>
                        <a:rPr lang="en-US" sz="1100" b="0" u="none" strike="noStrike" cap="none">
                          <a:solidFill>
                            <a:srgbClr val="000000"/>
                          </a:solidFill>
                        </a:rPr>
                        <a:t>         Information</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dirty="0">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08"/>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9 Select Base Cake</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dirty="0">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09"/>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10 Processing Payment</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dirty="0">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10"/>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11 Display Payment</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dirty="0">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11"/>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12 Query the Database</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b="0" i="0" u="none" strike="noStrike" cap="none" dirty="0">
                          <a:solidFill>
                            <a:srgbClr val="000000"/>
                          </a:solidFill>
                          <a:latin typeface="Arial"/>
                          <a:ea typeface="Arial"/>
                          <a:cs typeface="Arial"/>
                          <a:sym typeface="Arial"/>
                        </a:rPr>
                        <a:t>x</a:t>
                      </a:r>
                      <a:endParaRPr sz="1100" b="0" i="0" u="none" strike="noStrike" cap="none" dirty="0">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12"/>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13 Record Revenue</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13"/>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14 Categorize Costs</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14"/>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15 Create Invoices</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15"/>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16 Create Financial Report</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16"/>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17 Create Balance Sheet</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17"/>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18 Track Profits</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18"/>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19 Manage Expenses</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19"/>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20 Track Inventory</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20"/>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21 Update Inventory</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21"/>
                  </a:ext>
                </a:extLst>
              </a:tr>
              <a:tr h="333700">
                <a:tc>
                  <a:txBody>
                    <a:bodyPr/>
                    <a:lstStyle/>
                    <a:p>
                      <a:pPr marL="0" marR="0" lvl="0" indent="0" algn="l" rtl="0">
                        <a:spcBef>
                          <a:spcPts val="0"/>
                        </a:spcBef>
                        <a:spcAft>
                          <a:spcPts val="0"/>
                        </a:spcAft>
                        <a:buNone/>
                      </a:pPr>
                      <a:r>
                        <a:rPr lang="en-US" sz="1100" b="0" u="none" strike="noStrike" cap="none">
                          <a:solidFill>
                            <a:srgbClr val="000000"/>
                          </a:solidFill>
                        </a:rPr>
                        <a:t>ID: 22 Create Newsletter</a:t>
                      </a:r>
                      <a:endParaRPr/>
                    </a:p>
                    <a:p>
                      <a:pPr marL="0" marR="0" lvl="0" indent="0" algn="l" rtl="0">
                        <a:spcBef>
                          <a:spcPts val="0"/>
                        </a:spcBef>
                        <a:spcAft>
                          <a:spcPts val="0"/>
                        </a:spcAft>
                        <a:buNone/>
                      </a:pPr>
                      <a:r>
                        <a:rPr lang="en-US" sz="1100" b="0" u="none" strike="noStrike" cap="none">
                          <a:solidFill>
                            <a:srgbClr val="000000"/>
                          </a:solidFill>
                        </a:rPr>
                        <a:t>          Recipient List</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22"/>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23 Update Newsletter</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23"/>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24 Save Time</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24"/>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25 Track Logistics</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25"/>
                  </a:ext>
                </a:extLst>
              </a:tr>
              <a:tr h="233550">
                <a:tc>
                  <a:txBody>
                    <a:bodyPr/>
                    <a:lstStyle/>
                    <a:p>
                      <a:pPr marL="0" marR="0" lvl="0" indent="0" algn="l" rtl="0">
                        <a:spcBef>
                          <a:spcPts val="0"/>
                        </a:spcBef>
                        <a:spcAft>
                          <a:spcPts val="0"/>
                        </a:spcAft>
                        <a:buNone/>
                      </a:pPr>
                      <a:r>
                        <a:rPr lang="en-US" sz="1100" b="0" u="none" strike="noStrike" cap="none">
                          <a:solidFill>
                            <a:srgbClr val="000000"/>
                          </a:solidFill>
                        </a:rPr>
                        <a:t>ID: 26  Display Products</a:t>
                      </a:r>
                      <a:endParaRPr sz="1100" b="0" i="0" u="none" strike="noStrike" cap="none">
                        <a:solidFill>
                          <a:srgbClr val="000000"/>
                        </a:solidFill>
                        <a:latin typeface="Arial"/>
                        <a:ea typeface="Arial"/>
                        <a:cs typeface="Arial"/>
                        <a:sym typeface="Arial"/>
                      </a:endParaRPr>
                    </a:p>
                  </a:txBody>
                  <a:tcPr marL="1600" marR="1600" marT="1600" marB="0" anchor="b">
                    <a:solidFill>
                      <a:srgbClr val="FDECD0"/>
                    </a:solidFill>
                  </a:tcP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r>
                        <a:rPr lang="en-US" sz="1100" u="none" strike="noStrike" cap="none"/>
                        <a:t>x</a:t>
                      </a: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a:solidFill>
                          <a:srgbClr val="000000"/>
                        </a:solidFill>
                        <a:latin typeface="Arial"/>
                        <a:ea typeface="Arial"/>
                        <a:cs typeface="Arial"/>
                        <a:sym typeface="Arial"/>
                      </a:endParaRPr>
                    </a:p>
                  </a:txBody>
                  <a:tcPr marL="1600" marR="1600" marT="1600" marB="0" anchor="ctr"/>
                </a:tc>
                <a:tc>
                  <a:txBody>
                    <a:bodyPr/>
                    <a:lstStyle/>
                    <a:p>
                      <a:pPr marL="0" marR="0" lvl="0" indent="0" algn="ctr" rtl="0">
                        <a:spcBef>
                          <a:spcPts val="0"/>
                        </a:spcBef>
                        <a:spcAft>
                          <a:spcPts val="0"/>
                        </a:spcAft>
                        <a:buNone/>
                      </a:pPr>
                      <a:endParaRPr sz="1100" b="0" i="0" u="none" strike="noStrike" cap="none" dirty="0">
                        <a:solidFill>
                          <a:srgbClr val="000000"/>
                        </a:solidFill>
                        <a:latin typeface="Arial"/>
                        <a:ea typeface="Arial"/>
                        <a:cs typeface="Arial"/>
                        <a:sym typeface="Arial"/>
                      </a:endParaRPr>
                    </a:p>
                  </a:txBody>
                  <a:tcPr marL="1600" marR="1600" marT="1600" marB="0" anchor="ctr"/>
                </a:tc>
                <a:extLst>
                  <a:ext uri="{0D108BD9-81ED-4DB2-BD59-A6C34878D82A}">
                    <a16:rowId xmlns:a16="http://schemas.microsoft.com/office/drawing/2014/main" val="10026"/>
                  </a:ext>
                </a:extLst>
              </a:tr>
            </a:tbl>
          </a:graphicData>
        </a:graphic>
      </p:graphicFrame>
      <p:sp>
        <p:nvSpPr>
          <p:cNvPr id="132" name="Google Shape;132;p20"/>
          <p:cNvSpPr txBox="1">
            <a:spLocks noGrp="1"/>
          </p:cNvSpPr>
          <p:nvPr>
            <p:ph type="title"/>
          </p:nvPr>
        </p:nvSpPr>
        <p:spPr>
          <a:xfrm>
            <a:off x="448314" y="477172"/>
            <a:ext cx="2152011" cy="778192"/>
          </a:xfrm>
          <a:prstGeom prst="rect">
            <a:avLst/>
          </a:prstGeom>
          <a:solidFill>
            <a:srgbClr val="FFFFFF"/>
          </a:solidFill>
          <a:ln w="9525" cap="flat" cmpd="sng">
            <a:solidFill>
              <a:srgbClr val="404040"/>
            </a:solidFill>
            <a:prstDash val="solid"/>
            <a:round/>
            <a:headEnd type="none" w="sm" len="sm"/>
            <a:tailEnd type="none" w="sm" len="sm"/>
          </a:ln>
        </p:spPr>
        <p:txBody>
          <a:bodyPr spcFirstLastPara="1" wrap="square" lIns="182875" tIns="182875" rIns="182875" bIns="182875" anchor="ctr" anchorCtr="1">
            <a:noAutofit/>
          </a:bodyPr>
          <a:lstStyle/>
          <a:p>
            <a:pPr marL="0" marR="0" lvl="0" indent="0" algn="ctr" rtl="0">
              <a:lnSpc>
                <a:spcPct val="90000"/>
              </a:lnSpc>
              <a:spcBef>
                <a:spcPts val="0"/>
              </a:spcBef>
              <a:spcAft>
                <a:spcPts val="0"/>
              </a:spcAft>
              <a:buClr>
                <a:srgbClr val="262626"/>
              </a:buClr>
              <a:buSzPts val="2200"/>
              <a:buFont typeface="Cabin"/>
              <a:buNone/>
            </a:pPr>
            <a:r>
              <a:rPr lang="en-US" sz="2200" b="0" i="0" u="none" strike="noStrike" cap="none" dirty="0">
                <a:solidFill>
                  <a:srgbClr val="262626"/>
                </a:solidFill>
                <a:latin typeface="Cabin"/>
                <a:ea typeface="Cabin"/>
                <a:cs typeface="Cabin"/>
                <a:sym typeface="Cabin"/>
              </a:rPr>
              <a:t>TRACE MATRIX</a:t>
            </a:r>
            <a:endParaRPr sz="2200" b="0" i="0" u="none" strike="noStrike" cap="none" dirty="0">
              <a:solidFill>
                <a:srgbClr val="262626"/>
              </a:solidFill>
              <a:latin typeface="Cabin"/>
              <a:ea typeface="Cabin"/>
              <a:cs typeface="Cabin"/>
              <a:sym typeface="Cabin"/>
            </a:endParaRPr>
          </a:p>
        </p:txBody>
      </p:sp>
      <p:sp>
        <p:nvSpPr>
          <p:cNvPr id="133" name="Google Shape;133;p20"/>
          <p:cNvSpPr txBox="1">
            <a:spLocks noGrp="1"/>
          </p:cNvSpPr>
          <p:nvPr>
            <p:ph type="body" idx="1"/>
          </p:nvPr>
        </p:nvSpPr>
        <p:spPr>
          <a:xfrm>
            <a:off x="285336" y="1886395"/>
            <a:ext cx="2479296" cy="2194037"/>
          </a:xfrm>
          <a:prstGeom prst="rect">
            <a:avLst/>
          </a:prstGeom>
          <a:noFill/>
          <a:ln>
            <a:noFill/>
          </a:ln>
        </p:spPr>
        <p:txBody>
          <a:bodyPr spcFirstLastPara="1" wrap="square" lIns="91425" tIns="45700" rIns="91425" bIns="45700" anchor="t" anchorCtr="1">
            <a:noAutofit/>
          </a:bodyPr>
          <a:lstStyle/>
          <a:p>
            <a:pPr marL="0" marR="0" lvl="0" indent="0" algn="ctr" rtl="0">
              <a:lnSpc>
                <a:spcPct val="100000"/>
              </a:lnSpc>
              <a:spcBef>
                <a:spcPts val="0"/>
              </a:spcBef>
              <a:spcAft>
                <a:spcPts val="0"/>
              </a:spcAft>
              <a:buClr>
                <a:schemeClr val="accent2"/>
              </a:buClr>
              <a:buSzPts val="1500"/>
              <a:buFont typeface="Arial"/>
              <a:buNone/>
            </a:pPr>
            <a:r>
              <a:rPr lang="en-US" sz="2400" dirty="0"/>
              <a:t>A trace matrix is used to display how Use Cases satisfy the Requirements of the system</a:t>
            </a:r>
            <a:endParaRPr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21"/>
          <p:cNvSpPr txBox="1">
            <a:spLocks noGrp="1"/>
          </p:cNvSpPr>
          <p:nvPr>
            <p:ph type="title"/>
          </p:nvPr>
        </p:nvSpPr>
        <p:spPr>
          <a:xfrm>
            <a:off x="5230678" y="298204"/>
            <a:ext cx="5832535" cy="753434"/>
          </a:xfrm>
          <a:prstGeom prst="rect">
            <a:avLst/>
          </a:prstGeom>
          <a:solidFill>
            <a:srgbClr val="FFFFFF"/>
          </a:solidFill>
          <a:ln w="9525" cap="flat" cmpd="sng">
            <a:solidFill>
              <a:srgbClr val="404040"/>
            </a:solidFill>
            <a:prstDash val="solid"/>
            <a:round/>
            <a:headEnd type="none" w="sm" len="sm"/>
            <a:tailEnd type="none" w="sm" len="sm"/>
          </a:ln>
        </p:spPr>
        <p:txBody>
          <a:bodyPr spcFirstLastPara="1" wrap="square" lIns="182875" tIns="182875" rIns="182875" bIns="182875" anchor="ctr" anchorCtr="1">
            <a:noAutofit/>
          </a:bodyPr>
          <a:lstStyle/>
          <a:p>
            <a:pPr marL="0" marR="0" lvl="0" indent="0" algn="ctr" rtl="0">
              <a:lnSpc>
                <a:spcPct val="90000"/>
              </a:lnSpc>
              <a:spcBef>
                <a:spcPts val="0"/>
              </a:spcBef>
              <a:spcAft>
                <a:spcPts val="0"/>
              </a:spcAft>
              <a:buClr>
                <a:srgbClr val="262626"/>
              </a:buClr>
              <a:buSzPts val="2200"/>
              <a:buFont typeface="Cabin"/>
              <a:buNone/>
            </a:pPr>
            <a:r>
              <a:rPr lang="en-US" sz="2200" b="0" i="0" u="none" strike="noStrike" cap="none" dirty="0">
                <a:solidFill>
                  <a:srgbClr val="262626"/>
                </a:solidFill>
                <a:latin typeface="Cabin"/>
                <a:ea typeface="Cabin"/>
                <a:cs typeface="Cabin"/>
                <a:sym typeface="Cabin"/>
              </a:rPr>
              <a:t>DESIGN VIEW POINT</a:t>
            </a:r>
            <a:endParaRPr dirty="0"/>
          </a:p>
        </p:txBody>
      </p:sp>
      <p:sp>
        <p:nvSpPr>
          <p:cNvPr id="139" name="Google Shape;139;p21"/>
          <p:cNvSpPr txBox="1">
            <a:spLocks noGrp="1"/>
          </p:cNvSpPr>
          <p:nvPr>
            <p:ph type="body" idx="1"/>
          </p:nvPr>
        </p:nvSpPr>
        <p:spPr>
          <a:xfrm>
            <a:off x="5360845" y="1258322"/>
            <a:ext cx="5572200" cy="5115000"/>
          </a:xfrm>
          <a:prstGeom prst="rect">
            <a:avLst/>
          </a:prstGeom>
          <a:noFill/>
          <a:ln>
            <a:noFill/>
          </a:ln>
        </p:spPr>
        <p:txBody>
          <a:bodyPr spcFirstLastPara="1" wrap="square" lIns="91425" tIns="45700" rIns="91425" bIns="45700" anchor="t" anchorCtr="1">
            <a:noAutofit/>
          </a:bodyPr>
          <a:lstStyle/>
          <a:p>
            <a:pPr algn="l">
              <a:spcBef>
                <a:spcPts val="0"/>
              </a:spcBef>
            </a:pPr>
            <a:r>
              <a:rPr lang="en-US" sz="1600" dirty="0">
                <a:solidFill>
                  <a:srgbClr val="000000"/>
                </a:solidFill>
              </a:rPr>
              <a:t>Website</a:t>
            </a:r>
            <a:endParaRPr lang="en-US" sz="1600" dirty="0"/>
          </a:p>
          <a:p>
            <a:pPr algn="l" fontAlgn="base">
              <a:spcBef>
                <a:spcPts val="0"/>
              </a:spcBef>
              <a:buFont typeface="Arial" panose="020B0604020202020204" pitchFamily="34" charset="0"/>
              <a:buChar char="•"/>
            </a:pPr>
            <a:r>
              <a:rPr lang="en-US" sz="1600" dirty="0">
                <a:solidFill>
                  <a:srgbClr val="000000"/>
                </a:solidFill>
              </a:rPr>
              <a:t>Customer Side focused this what they see </a:t>
            </a:r>
            <a:endParaRPr lang="en-US" sz="1600" dirty="0">
              <a:solidFill>
                <a:srgbClr val="9BAFB5"/>
              </a:solidFill>
              <a:latin typeface="Arial" panose="020B0604020202020204" pitchFamily="34" charset="0"/>
            </a:endParaRPr>
          </a:p>
          <a:p>
            <a:pPr algn="l" fontAlgn="base">
              <a:spcBef>
                <a:spcPts val="0"/>
              </a:spcBef>
              <a:buFont typeface="Arial" panose="020B0604020202020204" pitchFamily="34" charset="0"/>
              <a:buChar char="•"/>
            </a:pPr>
            <a:r>
              <a:rPr lang="en-US" sz="1600" dirty="0">
                <a:solidFill>
                  <a:srgbClr val="000000"/>
                </a:solidFill>
              </a:rPr>
              <a:t>Ordering and Payment Process using external payment processing </a:t>
            </a:r>
            <a:endParaRPr lang="en-US" sz="1600" dirty="0">
              <a:solidFill>
                <a:srgbClr val="9BAFB5"/>
              </a:solidFill>
              <a:latin typeface="Arial" panose="020B0604020202020204" pitchFamily="34" charset="0"/>
            </a:endParaRPr>
          </a:p>
          <a:p>
            <a:pPr algn="l" fontAlgn="base">
              <a:spcBef>
                <a:spcPts val="0"/>
              </a:spcBef>
              <a:buFont typeface="Arial" panose="020B0604020202020204" pitchFamily="34" charset="0"/>
              <a:buChar char="•"/>
            </a:pPr>
            <a:r>
              <a:rPr lang="en-US" sz="1600" dirty="0">
                <a:solidFill>
                  <a:srgbClr val="000000"/>
                </a:solidFill>
              </a:rPr>
              <a:t>Find schedule dates with the Central PC</a:t>
            </a:r>
            <a:endParaRPr lang="en-US" sz="1600" dirty="0">
              <a:solidFill>
                <a:srgbClr val="9BAFB5"/>
              </a:solidFill>
              <a:latin typeface="Arial" panose="020B0604020202020204" pitchFamily="34" charset="0"/>
            </a:endParaRPr>
          </a:p>
          <a:p>
            <a:pPr algn="l" fontAlgn="base">
              <a:spcBef>
                <a:spcPts val="0"/>
              </a:spcBef>
              <a:buFont typeface="Arial" panose="020B0604020202020204" pitchFamily="34" charset="0"/>
              <a:buChar char="•"/>
            </a:pPr>
            <a:r>
              <a:rPr lang="en-US" sz="1600" dirty="0">
                <a:solidFill>
                  <a:srgbClr val="000000"/>
                </a:solidFill>
              </a:rPr>
              <a:t>Accessible from web and mobile devices </a:t>
            </a:r>
          </a:p>
          <a:p>
            <a:pPr algn="l" fontAlgn="base">
              <a:spcBef>
                <a:spcPts val="0"/>
              </a:spcBef>
              <a:buFont typeface="Arial" panose="020B0604020202020204" pitchFamily="34" charset="0"/>
              <a:buChar char="•"/>
            </a:pPr>
            <a:endParaRPr lang="en-US" sz="1600" dirty="0">
              <a:solidFill>
                <a:srgbClr val="9BAFB5"/>
              </a:solidFill>
              <a:latin typeface="Arial" panose="020B0604020202020204" pitchFamily="34" charset="0"/>
            </a:endParaRPr>
          </a:p>
          <a:p>
            <a:pPr algn="l">
              <a:spcBef>
                <a:spcPts val="0"/>
              </a:spcBef>
            </a:pPr>
            <a:r>
              <a:rPr lang="en-US" sz="1600" dirty="0">
                <a:solidFill>
                  <a:srgbClr val="000000"/>
                </a:solidFill>
              </a:rPr>
              <a:t>Central PC</a:t>
            </a:r>
            <a:endParaRPr lang="en-US" sz="1600" dirty="0"/>
          </a:p>
          <a:p>
            <a:pPr algn="l" fontAlgn="base">
              <a:spcBef>
                <a:spcPts val="0"/>
              </a:spcBef>
              <a:buFont typeface="Arial" panose="020B0604020202020204" pitchFamily="34" charset="0"/>
              <a:buChar char="•"/>
            </a:pPr>
            <a:r>
              <a:rPr lang="en-US" sz="1600" dirty="0">
                <a:solidFill>
                  <a:srgbClr val="000000"/>
                </a:solidFill>
              </a:rPr>
              <a:t>Back office focused</a:t>
            </a:r>
            <a:endParaRPr lang="en-US" sz="1600" dirty="0">
              <a:solidFill>
                <a:srgbClr val="9BAFB5"/>
              </a:solidFill>
              <a:latin typeface="Arial" panose="020B0604020202020204" pitchFamily="34" charset="0"/>
            </a:endParaRPr>
          </a:p>
          <a:p>
            <a:pPr algn="l" fontAlgn="base">
              <a:spcBef>
                <a:spcPts val="0"/>
              </a:spcBef>
              <a:buFont typeface="Arial" panose="020B0604020202020204" pitchFamily="34" charset="0"/>
              <a:buChar char="•"/>
            </a:pPr>
            <a:r>
              <a:rPr lang="en-US" sz="1600" dirty="0">
                <a:solidFill>
                  <a:srgbClr val="000000"/>
                </a:solidFill>
              </a:rPr>
              <a:t>Connected to Cloud Database like Amazon Web Services to house Customer information.   That will also be compatible with Accounting and Inventory Software that continuously updates.</a:t>
            </a:r>
          </a:p>
          <a:p>
            <a:pPr algn="l" fontAlgn="base">
              <a:spcBef>
                <a:spcPts val="0"/>
              </a:spcBef>
              <a:buFont typeface="Arial" panose="020B0604020202020204" pitchFamily="34" charset="0"/>
              <a:buChar char="•"/>
            </a:pPr>
            <a:r>
              <a:rPr lang="en-US" sz="1600" dirty="0">
                <a:solidFill>
                  <a:srgbClr val="000000"/>
                </a:solidFill>
              </a:rPr>
              <a:t> </a:t>
            </a:r>
            <a:endParaRPr lang="en-US" sz="1600" dirty="0">
              <a:solidFill>
                <a:srgbClr val="9BAFB5"/>
              </a:solidFill>
              <a:latin typeface="Arial" panose="020B0604020202020204" pitchFamily="34" charset="0"/>
            </a:endParaRPr>
          </a:p>
          <a:p>
            <a:pPr algn="l">
              <a:spcBef>
                <a:spcPts val="0"/>
              </a:spcBef>
            </a:pPr>
            <a:r>
              <a:rPr lang="en-US" sz="1600" dirty="0">
                <a:solidFill>
                  <a:srgbClr val="000000"/>
                </a:solidFill>
              </a:rPr>
              <a:t>Database &amp; Cloud </a:t>
            </a:r>
            <a:endParaRPr lang="en-US" sz="1600" dirty="0"/>
          </a:p>
          <a:p>
            <a:pPr algn="l" fontAlgn="base">
              <a:spcBef>
                <a:spcPts val="0"/>
              </a:spcBef>
              <a:buFont typeface="Arial" panose="020B0604020202020204" pitchFamily="34" charset="0"/>
              <a:buChar char="•"/>
            </a:pPr>
            <a:r>
              <a:rPr lang="en-US" sz="1600" dirty="0">
                <a:solidFill>
                  <a:srgbClr val="000000"/>
                </a:solidFill>
              </a:rPr>
              <a:t>Customer and back office focused.</a:t>
            </a:r>
            <a:endParaRPr lang="en-US" sz="1600" dirty="0">
              <a:solidFill>
                <a:srgbClr val="9BAFB5"/>
              </a:solidFill>
              <a:latin typeface="Arial" panose="020B0604020202020204" pitchFamily="34" charset="0"/>
            </a:endParaRPr>
          </a:p>
          <a:p>
            <a:pPr algn="l" fontAlgn="base">
              <a:spcBef>
                <a:spcPts val="0"/>
              </a:spcBef>
              <a:buFont typeface="Arial" panose="020B0604020202020204" pitchFamily="34" charset="0"/>
              <a:buChar char="•"/>
            </a:pPr>
            <a:r>
              <a:rPr lang="en-US" sz="1600" dirty="0">
                <a:solidFill>
                  <a:srgbClr val="000000"/>
                </a:solidFill>
              </a:rPr>
              <a:t>Price and costs to maintain is the biggest determinant of choosing a database</a:t>
            </a:r>
            <a:endParaRPr lang="en-US" sz="1600" dirty="0">
              <a:solidFill>
                <a:srgbClr val="9BAFB5"/>
              </a:solidFill>
              <a:latin typeface="Arial" panose="020B0604020202020204" pitchFamily="34" charset="0"/>
            </a:endParaRPr>
          </a:p>
          <a:p>
            <a:pPr algn="l" fontAlgn="base">
              <a:spcBef>
                <a:spcPts val="0"/>
              </a:spcBef>
              <a:buFont typeface="Arial" panose="020B0604020202020204" pitchFamily="34" charset="0"/>
              <a:buChar char="•"/>
            </a:pPr>
            <a:r>
              <a:rPr lang="en-US" sz="1600" dirty="0">
                <a:solidFill>
                  <a:srgbClr val="000000"/>
                </a:solidFill>
              </a:rPr>
              <a:t>Security and storage backup features need to be powerful</a:t>
            </a:r>
            <a:endParaRPr lang="en-US" sz="1600" dirty="0">
              <a:solidFill>
                <a:srgbClr val="9BAFB5"/>
              </a:solidFill>
              <a:latin typeface="Arial" panose="020B0604020202020204" pitchFamily="34" charset="0"/>
            </a:endParaRPr>
          </a:p>
          <a:p>
            <a:pPr algn="l" fontAlgn="base">
              <a:spcBef>
                <a:spcPts val="0"/>
              </a:spcBef>
              <a:buFont typeface="Arial" panose="020B0604020202020204" pitchFamily="34" charset="0"/>
              <a:buChar char="•"/>
            </a:pPr>
            <a:r>
              <a:rPr lang="en-US" sz="1600" dirty="0">
                <a:solidFill>
                  <a:srgbClr val="000000"/>
                </a:solidFill>
              </a:rPr>
              <a:t>Access to use from a virtual environment to capitalize on outsourcing resources</a:t>
            </a:r>
            <a:endParaRPr sz="1600" dirty="0"/>
          </a:p>
        </p:txBody>
      </p:sp>
      <p:grpSp>
        <p:nvGrpSpPr>
          <p:cNvPr id="2" name="Group 1">
            <a:extLst>
              <a:ext uri="{FF2B5EF4-FFF2-40B4-BE49-F238E27FC236}">
                <a16:creationId xmlns:a16="http://schemas.microsoft.com/office/drawing/2014/main" id="{409F3E66-8E0A-4E24-A597-8A037598CB7D}"/>
              </a:ext>
            </a:extLst>
          </p:cNvPr>
          <p:cNvGrpSpPr/>
          <p:nvPr/>
        </p:nvGrpSpPr>
        <p:grpSpPr>
          <a:xfrm>
            <a:off x="1454305" y="204189"/>
            <a:ext cx="2675993" cy="6545323"/>
            <a:chOff x="764630" y="134447"/>
            <a:chExt cx="2406484" cy="6238875"/>
          </a:xfrm>
        </p:grpSpPr>
        <p:sp>
          <p:nvSpPr>
            <p:cNvPr id="140" name="Google Shape;140;p21"/>
            <p:cNvSpPr/>
            <p:nvPr/>
          </p:nvSpPr>
          <p:spPr>
            <a:xfrm>
              <a:off x="1040133" y="134447"/>
              <a:ext cx="1855481" cy="921869"/>
            </a:xfrm>
            <a:prstGeom prst="hexagon">
              <a:avLst>
                <a:gd name="adj" fmla="val 25000"/>
                <a:gd name="vf" fmla="val 115470"/>
              </a:avLst>
            </a:prstGeom>
            <a:solidFill>
              <a:schemeClr val="l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None/>
              </a:pPr>
              <a:r>
                <a:rPr lang="en-US" sz="1100">
                  <a:solidFill>
                    <a:srgbClr val="000000"/>
                  </a:solidFill>
                  <a:latin typeface="Cabin"/>
                  <a:ea typeface="Cabin"/>
                  <a:cs typeface="Cabin"/>
                  <a:sym typeface="Cabin"/>
                </a:rPr>
                <a:t>Website</a:t>
              </a:r>
              <a:endParaRPr sz="1100">
                <a:solidFill>
                  <a:srgbClr val="000000"/>
                </a:solidFill>
                <a:latin typeface="Cabin"/>
                <a:ea typeface="Cabin"/>
                <a:cs typeface="Cabin"/>
                <a:sym typeface="Cabin"/>
              </a:endParaRPr>
            </a:p>
          </p:txBody>
        </p:sp>
        <p:sp>
          <p:nvSpPr>
            <p:cNvPr id="141" name="Google Shape;141;p21"/>
            <p:cNvSpPr/>
            <p:nvPr/>
          </p:nvSpPr>
          <p:spPr>
            <a:xfrm>
              <a:off x="987761" y="1601948"/>
              <a:ext cx="1960223" cy="1065001"/>
            </a:xfrm>
            <a:prstGeom prst="hexagon">
              <a:avLst>
                <a:gd name="adj" fmla="val 25000"/>
                <a:gd name="vf" fmla="val 115470"/>
              </a:avLst>
            </a:prstGeom>
            <a:solidFill>
              <a:schemeClr val="l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None/>
              </a:pPr>
              <a:r>
                <a:rPr lang="en-US" sz="1100">
                  <a:solidFill>
                    <a:schemeClr val="dk1"/>
                  </a:solidFill>
                  <a:latin typeface="Cabin"/>
                  <a:ea typeface="Cabin"/>
                  <a:cs typeface="Cabin"/>
                  <a:sym typeface="Cabin"/>
                </a:rPr>
                <a:t>Central Back Office PC</a:t>
              </a:r>
              <a:endParaRPr sz="1100">
                <a:solidFill>
                  <a:schemeClr val="dk1"/>
                </a:solidFill>
                <a:latin typeface="Cabin"/>
                <a:ea typeface="Cabin"/>
                <a:cs typeface="Cabin"/>
                <a:sym typeface="Cabin"/>
              </a:endParaRPr>
            </a:p>
          </p:txBody>
        </p:sp>
        <p:sp>
          <p:nvSpPr>
            <p:cNvPr id="142" name="Google Shape;142;p21"/>
            <p:cNvSpPr/>
            <p:nvPr/>
          </p:nvSpPr>
          <p:spPr>
            <a:xfrm>
              <a:off x="987761" y="3345734"/>
              <a:ext cx="1960223" cy="1072453"/>
            </a:xfrm>
            <a:prstGeom prst="flowChartMagneticDisk">
              <a:avLst/>
            </a:prstGeom>
            <a:solidFill>
              <a:schemeClr val="l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None/>
              </a:pPr>
              <a:r>
                <a:rPr lang="en-US" sz="1100">
                  <a:solidFill>
                    <a:srgbClr val="000000"/>
                  </a:solidFill>
                  <a:latin typeface="Cabin"/>
                  <a:ea typeface="Cabin"/>
                  <a:cs typeface="Cabin"/>
                  <a:sym typeface="Cabin"/>
                </a:rPr>
                <a:t>Database</a:t>
              </a:r>
              <a:endParaRPr sz="1100">
                <a:solidFill>
                  <a:srgbClr val="000000"/>
                </a:solidFill>
                <a:latin typeface="Cabin"/>
                <a:ea typeface="Cabin"/>
                <a:cs typeface="Cabin"/>
                <a:sym typeface="Cabin"/>
              </a:endParaRPr>
            </a:p>
          </p:txBody>
        </p:sp>
        <p:sp>
          <p:nvSpPr>
            <p:cNvPr id="143" name="Google Shape;143;p21"/>
            <p:cNvSpPr/>
            <p:nvPr/>
          </p:nvSpPr>
          <p:spPr>
            <a:xfrm>
              <a:off x="764630" y="5096972"/>
              <a:ext cx="2406484" cy="1276350"/>
            </a:xfrm>
            <a:prstGeom prst="cloud">
              <a:avLst/>
            </a:prstGeom>
            <a:solidFill>
              <a:schemeClr val="l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None/>
              </a:pPr>
              <a:r>
                <a:rPr lang="en-US" sz="1100">
                  <a:latin typeface="Cabin"/>
                  <a:ea typeface="Cabin"/>
                  <a:cs typeface="Cabin"/>
                  <a:sym typeface="Cabin"/>
                </a:rPr>
                <a:t>     </a:t>
              </a:r>
              <a:r>
                <a:rPr lang="en-US" sz="1100">
                  <a:solidFill>
                    <a:srgbClr val="000000"/>
                  </a:solidFill>
                  <a:latin typeface="Cabin"/>
                  <a:ea typeface="Cabin"/>
                  <a:cs typeface="Cabin"/>
                  <a:sym typeface="Cabin"/>
                </a:rPr>
                <a:t>Cloud</a:t>
              </a:r>
              <a:endParaRPr sz="1100">
                <a:solidFill>
                  <a:srgbClr val="000000"/>
                </a:solidFill>
                <a:latin typeface="Cabin"/>
                <a:ea typeface="Cabin"/>
                <a:cs typeface="Cabin"/>
                <a:sym typeface="Cabin"/>
              </a:endParaRPr>
            </a:p>
          </p:txBody>
        </p:sp>
        <p:cxnSp>
          <p:nvCxnSpPr>
            <p:cNvPr id="144" name="Google Shape;144;p21"/>
            <p:cNvCxnSpPr/>
            <p:nvPr/>
          </p:nvCxnSpPr>
          <p:spPr>
            <a:xfrm>
              <a:off x="1967873" y="1056316"/>
              <a:ext cx="0" cy="471488"/>
            </a:xfrm>
            <a:prstGeom prst="straightConnector1">
              <a:avLst/>
            </a:prstGeom>
            <a:noFill/>
            <a:ln w="12700" cap="flat" cmpd="sng">
              <a:solidFill>
                <a:schemeClr val="dk1"/>
              </a:solidFill>
              <a:prstDash val="solid"/>
              <a:round/>
              <a:headEnd type="none" w="sm" len="sm"/>
              <a:tailEnd type="triangle" w="med" len="med"/>
            </a:ln>
          </p:spPr>
        </p:cxnSp>
        <p:cxnSp>
          <p:nvCxnSpPr>
            <p:cNvPr id="145" name="Google Shape;145;p21"/>
            <p:cNvCxnSpPr/>
            <p:nvPr/>
          </p:nvCxnSpPr>
          <p:spPr>
            <a:xfrm flipH="1">
              <a:off x="1967872" y="2666949"/>
              <a:ext cx="1" cy="619126"/>
            </a:xfrm>
            <a:prstGeom prst="straightConnector1">
              <a:avLst/>
            </a:prstGeom>
            <a:noFill/>
            <a:ln w="12700" cap="flat" cmpd="sng">
              <a:solidFill>
                <a:schemeClr val="dk1"/>
              </a:solidFill>
              <a:prstDash val="solid"/>
              <a:round/>
              <a:headEnd type="none" w="sm" len="sm"/>
              <a:tailEnd type="triangle" w="med" len="med"/>
            </a:ln>
          </p:spPr>
        </p:cxnSp>
        <p:cxnSp>
          <p:nvCxnSpPr>
            <p:cNvPr id="146" name="Google Shape;146;p21"/>
            <p:cNvCxnSpPr/>
            <p:nvPr/>
          </p:nvCxnSpPr>
          <p:spPr>
            <a:xfrm flipH="1">
              <a:off x="1972634" y="4418187"/>
              <a:ext cx="1" cy="595767"/>
            </a:xfrm>
            <a:prstGeom prst="straightConnector1">
              <a:avLst/>
            </a:prstGeom>
            <a:noFill/>
            <a:ln w="12700" cap="flat" cmpd="sng">
              <a:solidFill>
                <a:schemeClr val="dk1"/>
              </a:solidFill>
              <a:prstDash val="solid"/>
              <a:round/>
              <a:headEnd type="none" w="sm" len="sm"/>
              <a:tailEnd type="triangle" w="med" len="med"/>
            </a:ln>
          </p:spPr>
        </p:cxnSp>
      </p:grpSp>
    </p:spTree>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135</TotalTime>
  <Words>1975</Words>
  <Application>Microsoft Office PowerPoint</Application>
  <PresentationFormat>Widescreen</PresentationFormat>
  <Paragraphs>397</Paragraphs>
  <Slides>18</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Wingdings</vt:lpstr>
      <vt:lpstr>Gentium Basic</vt:lpstr>
      <vt:lpstr>Josefin Slab</vt:lpstr>
      <vt:lpstr>Calibri</vt:lpstr>
      <vt:lpstr>Cabin</vt:lpstr>
      <vt:lpstr>Parcel</vt:lpstr>
      <vt:lpstr>SCARLET BIRDS  CONSULTING</vt:lpstr>
      <vt:lpstr>OVERVIEW</vt:lpstr>
      <vt:lpstr>FEASIBILITY ANALYSIS</vt:lpstr>
      <vt:lpstr>FEASIBILITY ANALYSIS</vt:lpstr>
      <vt:lpstr>REQUIREMENTS</vt:lpstr>
      <vt:lpstr>USE CASES</vt:lpstr>
      <vt:lpstr>USE CASES</vt:lpstr>
      <vt:lpstr>TRACE MATRIX</vt:lpstr>
      <vt:lpstr>DESIGN VIEW POINT</vt:lpstr>
      <vt:lpstr>REALIZATION VIEW POINT</vt:lpstr>
      <vt:lpstr>RISK ANALYSIS</vt:lpstr>
      <vt:lpstr>GANTT CHART</vt:lpstr>
      <vt:lpstr>PROTOTYPES </vt:lpstr>
      <vt:lpstr>PROTOTYPES </vt:lpstr>
      <vt:lpstr>PROTOTYPES </vt:lpstr>
      <vt:lpstr>PROTOTYPES </vt:lpstr>
      <vt:lpstr>Closing Summary</vt:lpstr>
      <vt:lpstr>Closing 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SCARLET BIRDS  CONSULTING</dc:title>
  <cp:lastModifiedBy>Winchester,Jayna E</cp:lastModifiedBy>
  <cp:revision>12</cp:revision>
  <dcterms:modified xsi:type="dcterms:W3CDTF">2018-10-01T01:33:35Z</dcterms:modified>
</cp:coreProperties>
</file>