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22"/>
  </p:notesMasterIdLst>
  <p:sldIdLst>
    <p:sldId id="256" r:id="rId2"/>
    <p:sldId id="257" r:id="rId3"/>
    <p:sldId id="287" r:id="rId4"/>
    <p:sldId id="291" r:id="rId5"/>
    <p:sldId id="292" r:id="rId6"/>
    <p:sldId id="293" r:id="rId7"/>
    <p:sldId id="294" r:id="rId8"/>
    <p:sldId id="260" r:id="rId9"/>
    <p:sldId id="261" r:id="rId10"/>
    <p:sldId id="262" r:id="rId11"/>
    <p:sldId id="263" r:id="rId12"/>
    <p:sldId id="264" r:id="rId13"/>
    <p:sldId id="265" r:id="rId14"/>
    <p:sldId id="266" r:id="rId15"/>
    <p:sldId id="267" r:id="rId16"/>
    <p:sldId id="258" r:id="rId17"/>
    <p:sldId id="259" r:id="rId18"/>
    <p:sldId id="290" r:id="rId19"/>
    <p:sldId id="289" r:id="rId20"/>
    <p:sldId id="283" r:id="rId21"/>
  </p:sldIdLst>
  <p:sldSz cx="12192000" cy="6858000"/>
  <p:notesSz cx="6858000" cy="9144000"/>
  <p:embeddedFontLst>
    <p:embeddedFont>
      <p:font typeface="Cabin"/>
      <p:regular r:id="rId23"/>
      <p:bold r:id="rId24"/>
      <p:italic r:id="rId25"/>
      <p:boldItalic r:id="rId26"/>
    </p:embeddedFont>
    <p:embeddedFont>
      <p:font typeface="Gabriola" panose="04040605051002020D02" pitchFamily="82" charset="0"/>
      <p:regular r:id="rId27"/>
    </p:embeddedFont>
    <p:embeddedFont>
      <p:font typeface="Gentium Basic" panose="020B0604020202020204" charset="0"/>
      <p:regular r:id="rId28"/>
      <p:bold r:id="rId29"/>
      <p:italic r:id="rId30"/>
      <p:boldItalic r:id="rId31"/>
    </p:embeddedFont>
    <p:embeddedFont>
      <p:font typeface="Josefin Slab" panose="020B0604020202020204" charset="0"/>
      <p:regular r:id="rId32"/>
      <p:bold r:id="rId33"/>
      <p:italic r:id="rId34"/>
      <p:boldItalic r:id="rId35"/>
    </p:embeddedFont>
    <p:embeddedFont>
      <p:font typeface="Script MT Bold" panose="03040602040607080904" pitchFamily="66" charset="0"/>
      <p:bold r:id="rId36"/>
    </p:embeddedFont>
    <p:embeddedFont>
      <p:font typeface="Segoe UI Light" panose="020B0502040204020203" pitchFamily="34" charset="0"/>
      <p:regular r:id="rId37"/>
      <p:italic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501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7619142-B678-4733-B848-51E34305D942}">
  <a:tblStyle styleId="{47619142-B678-4733-B848-51E34305D942}" styleName="Table_0">
    <a:wholeTbl>
      <a:tcTxStyle b="off" i="off">
        <a:font>
          <a:latin typeface="Gill Sans MT"/>
          <a:ea typeface="Gill Sans MT"/>
          <a:cs typeface="Gill Sans MT"/>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6E6E6"/>
          </a:solidFill>
        </a:fill>
      </a:tcStyle>
    </a:wholeTbl>
    <a:band1H>
      <a:tcTxStyle/>
      <a:tcStyle>
        <a:tcBdr/>
        <a:fill>
          <a:solidFill>
            <a:srgbClr val="CACACA"/>
          </a:solidFill>
        </a:fill>
      </a:tcStyle>
    </a:band1H>
    <a:band2H>
      <a:tcTxStyle/>
      <a:tcStyle>
        <a:tcBdr/>
      </a:tcStyle>
    </a:band2H>
    <a:band1V>
      <a:tcTxStyle/>
      <a:tcStyle>
        <a:tcBdr/>
        <a:fill>
          <a:solidFill>
            <a:srgbClr val="CACACA"/>
          </a:solidFill>
        </a:fill>
      </a:tcStyle>
    </a:band1V>
    <a:band2V>
      <a:tcTxStyle/>
      <a:tcStyle>
        <a:tcBdr/>
      </a:tcStyle>
    </a:band2V>
    <a:lastCol>
      <a:tcTxStyle b="on" i="off">
        <a:font>
          <a:latin typeface="Gill Sans MT"/>
          <a:ea typeface="Gill Sans MT"/>
          <a:cs typeface="Gill Sans MT"/>
        </a:font>
        <a:schemeClr val="lt1"/>
      </a:tcTxStyle>
      <a:tcStyle>
        <a:tcBdr/>
        <a:fill>
          <a:solidFill>
            <a:schemeClr val="dk1"/>
          </a:solidFill>
        </a:fill>
      </a:tcStyle>
    </a:lastCol>
    <a:firstCol>
      <a:tcTxStyle b="on" i="off">
        <a:font>
          <a:latin typeface="Gill Sans MT"/>
          <a:ea typeface="Gill Sans MT"/>
          <a:cs typeface="Gill Sans MT"/>
        </a:font>
        <a:schemeClr val="lt1"/>
      </a:tcTxStyle>
      <a:tcStyle>
        <a:tcBdr/>
        <a:fill>
          <a:solidFill>
            <a:schemeClr val="dk1"/>
          </a:solidFill>
        </a:fill>
      </a:tcStyle>
    </a:firstCol>
    <a:lastRow>
      <a:tcTxStyle b="on" i="off">
        <a:font>
          <a:latin typeface="Gill Sans MT"/>
          <a:ea typeface="Gill Sans MT"/>
          <a:cs typeface="Gill Sans MT"/>
        </a:font>
        <a:schemeClr val="lt1"/>
      </a:tcTxStyle>
      <a:tcStyle>
        <a:tcBdr>
          <a:top>
            <a:ln w="38100" cap="flat" cmpd="sng">
              <a:solidFill>
                <a:schemeClr val="lt1"/>
              </a:solidFill>
              <a:prstDash val="solid"/>
              <a:round/>
              <a:headEnd type="none" w="sm" len="sm"/>
              <a:tailEnd type="none" w="sm" len="sm"/>
            </a:ln>
          </a:top>
        </a:tcBdr>
        <a:fill>
          <a:solidFill>
            <a:schemeClr val="dk1"/>
          </a:solidFill>
        </a:fill>
      </a:tcStyle>
    </a:lastRow>
    <a:seCell>
      <a:tcTxStyle/>
      <a:tcStyle>
        <a:tcBdr/>
      </a:tcStyle>
    </a:seCell>
    <a:swCell>
      <a:tcTxStyle/>
      <a:tcStyle>
        <a:tcBdr/>
      </a:tcStyle>
    </a:swCell>
    <a:firstRow>
      <a:tcTxStyle b="on" i="off">
        <a:font>
          <a:latin typeface="Gill Sans MT"/>
          <a:ea typeface="Gill Sans MT"/>
          <a:cs typeface="Gill Sans MT"/>
        </a:font>
        <a:schemeClr val="lt1"/>
      </a:tcTxStyle>
      <a:tcStyle>
        <a:tcBdr>
          <a:bottom>
            <a:ln w="38100" cap="flat" cmpd="sng">
              <a:solidFill>
                <a:schemeClr val="lt1"/>
              </a:solidFill>
              <a:prstDash val="solid"/>
              <a:round/>
              <a:headEnd type="none" w="sm" len="sm"/>
              <a:tailEnd type="none" w="sm" len="sm"/>
            </a:ln>
          </a:bottom>
        </a:tcBdr>
        <a:fill>
          <a:solidFill>
            <a:schemeClr val="dk1"/>
          </a:solidFill>
        </a:fill>
      </a:tcStyle>
    </a:firstRow>
    <a:neCell>
      <a:tcTxStyle/>
      <a:tcStyle>
        <a:tcBdr/>
      </a:tcStyle>
    </a:neCell>
    <a:nwCell>
      <a:tcTxStyle/>
      <a:tcStyle>
        <a:tcBdr/>
      </a:tcStyle>
    </a:nwCell>
  </a:tblStyle>
  <a:tblStyle styleId="{6B13F2E0-FC92-4176-91FA-0D7CA6420D4A}" styleName="Table_1">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906" autoAdjust="0"/>
    <p:restoredTop sz="94660"/>
  </p:normalViewPr>
  <p:slideViewPr>
    <p:cSldViewPr snapToGrid="0">
      <p:cViewPr>
        <p:scale>
          <a:sx n="94" d="100"/>
          <a:sy n="94" d="100"/>
        </p:scale>
        <p:origin x="100" y="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12.fntdata"/><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font" Target="fonts/font11.fntdata"/><Relationship Id="rId38" Type="http://schemas.openxmlformats.org/officeDocument/2006/relationships/font" Target="fonts/font16.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7.fntdata"/><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font" Target="fonts/font10.fntdata"/><Relationship Id="rId37" Type="http://schemas.openxmlformats.org/officeDocument/2006/relationships/font" Target="fonts/font15.fntdata"/><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font" Target="fonts/font1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font" Target="fonts/font1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3" name="Google Shape;8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4174573ed3_3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2" name="Google Shape;172;g4174573ed3_3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7" name="Google Shape;97;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4" name="Google Shape;104;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4" name="Google Shape;104;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904839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1"/>
        <p:cNvGrpSpPr/>
        <p:nvPr/>
      </p:nvGrpSpPr>
      <p:grpSpPr>
        <a:xfrm>
          <a:off x="0" y="0"/>
          <a:ext cx="0" cy="0"/>
          <a:chOff x="0" y="0"/>
          <a:chExt cx="0" cy="0"/>
        </a:xfrm>
      </p:grpSpPr>
      <p:sp>
        <p:nvSpPr>
          <p:cNvPr id="12" name="Google Shape;12;p2"/>
          <p:cNvSpPr txBox="1">
            <a:spLocks noGrp="1"/>
          </p:cNvSpPr>
          <p:nvPr>
            <p:ph type="ctrTitle"/>
          </p:nvPr>
        </p:nvSpPr>
        <p:spPr>
          <a:xfrm>
            <a:off x="1600200" y="2386744"/>
            <a:ext cx="8991600" cy="1645920"/>
          </a:xfrm>
          <a:prstGeom prst="rect">
            <a:avLst/>
          </a:prstGeom>
          <a:solidFill>
            <a:srgbClr val="FFFFFF"/>
          </a:solidFill>
          <a:ln w="38100" cap="flat" cmpd="sng">
            <a:solidFill>
              <a:srgbClr val="404040"/>
            </a:solidFill>
            <a:prstDash val="solid"/>
            <a:round/>
            <a:headEnd type="none" w="sm" len="sm"/>
            <a:tailEnd type="none" w="sm" len="sm"/>
          </a:ln>
        </p:spPr>
        <p:txBody>
          <a:bodyPr spcFirstLastPara="1" wrap="square" lIns="274300" tIns="182875" rIns="274300" bIns="182875" anchor="ctr" anchorCtr="1"/>
          <a:lstStyle>
            <a:lvl1pPr marR="0" lvl="0" algn="ctr" rtl="0">
              <a:lnSpc>
                <a:spcPct val="90000"/>
              </a:lnSpc>
              <a:spcBef>
                <a:spcPts val="0"/>
              </a:spcBef>
              <a:spcAft>
                <a:spcPts val="0"/>
              </a:spcAft>
              <a:buClr>
                <a:srgbClr val="262626"/>
              </a:buClr>
              <a:buSzPts val="3800"/>
              <a:buFont typeface="Cabin"/>
              <a:buNone/>
              <a:defRPr sz="3800" b="0" i="0" u="none" strike="noStrike" cap="none">
                <a:solidFill>
                  <a:srgbClr val="262626"/>
                </a:solidFill>
                <a:latin typeface="Cabin"/>
                <a:ea typeface="Cabin"/>
                <a:cs typeface="Cabin"/>
                <a:sym typeface="Cabin"/>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3" name="Google Shape;13;p2"/>
          <p:cNvSpPr txBox="1">
            <a:spLocks noGrp="1"/>
          </p:cNvSpPr>
          <p:nvPr>
            <p:ph type="subTitle" idx="1"/>
          </p:nvPr>
        </p:nvSpPr>
        <p:spPr>
          <a:xfrm>
            <a:off x="2695194" y="4352544"/>
            <a:ext cx="6801612" cy="1239894"/>
          </a:xfrm>
          <a:prstGeom prst="rect">
            <a:avLst/>
          </a:prstGeom>
          <a:noFill/>
          <a:ln>
            <a:noFill/>
          </a:ln>
        </p:spPr>
        <p:txBody>
          <a:bodyPr spcFirstLastPara="1" wrap="square" lIns="91425" tIns="45700" rIns="91425" bIns="45700" anchor="t" anchorCtr="0"/>
          <a:lstStyle>
            <a:lvl1pPr marR="0" lvl="0" algn="ctr" rtl="0">
              <a:lnSpc>
                <a:spcPct val="100000"/>
              </a:lnSpc>
              <a:spcBef>
                <a:spcPts val="1000"/>
              </a:spcBef>
              <a:spcAft>
                <a:spcPts val="0"/>
              </a:spcAft>
              <a:buClr>
                <a:schemeClr val="accent2"/>
              </a:buClr>
              <a:buSzPts val="2000"/>
              <a:buFont typeface="Arial"/>
              <a:buNone/>
              <a:defRPr sz="2000" b="0" i="0" u="none" strike="noStrike" cap="none">
                <a:solidFill>
                  <a:srgbClr val="3F3F3F"/>
                </a:solidFill>
                <a:latin typeface="Cabin"/>
                <a:ea typeface="Cabin"/>
                <a:cs typeface="Cabin"/>
                <a:sym typeface="Cabin"/>
              </a:defRPr>
            </a:lvl1pPr>
            <a:lvl2pPr marR="0" lvl="1" algn="ctr" rtl="0">
              <a:lnSpc>
                <a:spcPct val="100000"/>
              </a:lnSpc>
              <a:spcBef>
                <a:spcPts val="1000"/>
              </a:spcBef>
              <a:spcAft>
                <a:spcPts val="0"/>
              </a:spcAft>
              <a:buClr>
                <a:schemeClr val="accent2"/>
              </a:buClr>
              <a:buSzPts val="2000"/>
              <a:buFont typeface="Arial"/>
              <a:buNone/>
              <a:defRPr sz="2000" b="0" i="0" u="none" strike="noStrike" cap="none">
                <a:solidFill>
                  <a:srgbClr val="262626"/>
                </a:solidFill>
                <a:latin typeface="Cabin"/>
                <a:ea typeface="Cabin"/>
                <a:cs typeface="Cabin"/>
                <a:sym typeface="Cabin"/>
              </a:defRPr>
            </a:lvl2pPr>
            <a:lvl3pPr marR="0" lvl="2" algn="ctr" rtl="0">
              <a:lnSpc>
                <a:spcPct val="100000"/>
              </a:lnSpc>
              <a:spcBef>
                <a:spcPts val="1000"/>
              </a:spcBef>
              <a:spcAft>
                <a:spcPts val="0"/>
              </a:spcAft>
              <a:buClr>
                <a:schemeClr val="accent2"/>
              </a:buClr>
              <a:buSzPts val="1800"/>
              <a:buFont typeface="Arial"/>
              <a:buNone/>
              <a:defRPr sz="1800" b="0" i="0" u="none" strike="noStrike" cap="none">
                <a:solidFill>
                  <a:srgbClr val="262626"/>
                </a:solidFill>
                <a:latin typeface="Cabin"/>
                <a:ea typeface="Cabin"/>
                <a:cs typeface="Cabin"/>
                <a:sym typeface="Cabin"/>
              </a:defRPr>
            </a:lvl3pPr>
            <a:lvl4pPr marR="0" lvl="3" algn="ctr" rtl="0">
              <a:lnSpc>
                <a:spcPct val="100000"/>
              </a:lnSpc>
              <a:spcBef>
                <a:spcPts val="1000"/>
              </a:spcBef>
              <a:spcAft>
                <a:spcPts val="0"/>
              </a:spcAft>
              <a:buClr>
                <a:schemeClr val="accent2"/>
              </a:buClr>
              <a:buSzPts val="1600"/>
              <a:buFont typeface="Arial"/>
              <a:buNone/>
              <a:defRPr sz="1600" b="0" i="0" u="none" strike="noStrike" cap="none">
                <a:solidFill>
                  <a:srgbClr val="262626"/>
                </a:solidFill>
                <a:latin typeface="Cabin"/>
                <a:ea typeface="Cabin"/>
                <a:cs typeface="Cabin"/>
                <a:sym typeface="Cabin"/>
              </a:defRPr>
            </a:lvl4pPr>
            <a:lvl5pPr marR="0" lvl="4" algn="ctr" rtl="0">
              <a:lnSpc>
                <a:spcPct val="100000"/>
              </a:lnSpc>
              <a:spcBef>
                <a:spcPts val="1000"/>
              </a:spcBef>
              <a:spcAft>
                <a:spcPts val="0"/>
              </a:spcAft>
              <a:buClr>
                <a:schemeClr val="accent2"/>
              </a:buClr>
              <a:buSzPts val="1600"/>
              <a:buFont typeface="Arial"/>
              <a:buNone/>
              <a:defRPr sz="1600" b="0" i="0" u="none" strike="noStrike" cap="none">
                <a:solidFill>
                  <a:srgbClr val="262626"/>
                </a:solidFill>
                <a:latin typeface="Cabin"/>
                <a:ea typeface="Cabin"/>
                <a:cs typeface="Cabin"/>
                <a:sym typeface="Cabin"/>
              </a:defRPr>
            </a:lvl5pPr>
            <a:lvl6pPr marR="0" lvl="5" algn="ctr" rtl="0">
              <a:lnSpc>
                <a:spcPct val="100000"/>
              </a:lnSpc>
              <a:spcBef>
                <a:spcPts val="1000"/>
              </a:spcBef>
              <a:spcAft>
                <a:spcPts val="0"/>
              </a:spcAft>
              <a:buClr>
                <a:schemeClr val="accent2"/>
              </a:buClr>
              <a:buSzPts val="1600"/>
              <a:buFont typeface="Arial"/>
              <a:buNone/>
              <a:defRPr sz="1600" b="0" i="0" u="none" strike="noStrike" cap="none">
                <a:solidFill>
                  <a:schemeClr val="dk1"/>
                </a:solidFill>
                <a:latin typeface="Cabin"/>
                <a:ea typeface="Cabin"/>
                <a:cs typeface="Cabin"/>
                <a:sym typeface="Cabin"/>
              </a:defRPr>
            </a:lvl6pPr>
            <a:lvl7pPr marR="0" lvl="6" algn="ctr" rtl="0">
              <a:lnSpc>
                <a:spcPct val="100000"/>
              </a:lnSpc>
              <a:spcBef>
                <a:spcPts val="1000"/>
              </a:spcBef>
              <a:spcAft>
                <a:spcPts val="0"/>
              </a:spcAft>
              <a:buClr>
                <a:schemeClr val="accent2"/>
              </a:buClr>
              <a:buSzPts val="1600"/>
              <a:buFont typeface="Arial"/>
              <a:buNone/>
              <a:defRPr sz="1600" b="0" i="0" u="none" strike="noStrike" cap="none">
                <a:solidFill>
                  <a:schemeClr val="dk1"/>
                </a:solidFill>
                <a:latin typeface="Cabin"/>
                <a:ea typeface="Cabin"/>
                <a:cs typeface="Cabin"/>
                <a:sym typeface="Cabin"/>
              </a:defRPr>
            </a:lvl7pPr>
            <a:lvl8pPr marR="0" lvl="7" algn="ctr" rtl="0">
              <a:lnSpc>
                <a:spcPct val="100000"/>
              </a:lnSpc>
              <a:spcBef>
                <a:spcPts val="1000"/>
              </a:spcBef>
              <a:spcAft>
                <a:spcPts val="0"/>
              </a:spcAft>
              <a:buClr>
                <a:schemeClr val="accent2"/>
              </a:buClr>
              <a:buSzPts val="1600"/>
              <a:buFont typeface="Arial"/>
              <a:buNone/>
              <a:defRPr sz="1600" b="0" i="0" u="none" strike="noStrike" cap="none">
                <a:solidFill>
                  <a:schemeClr val="dk1"/>
                </a:solidFill>
                <a:latin typeface="Cabin"/>
                <a:ea typeface="Cabin"/>
                <a:cs typeface="Cabin"/>
                <a:sym typeface="Cabin"/>
              </a:defRPr>
            </a:lvl8pPr>
            <a:lvl9pPr marR="0" lvl="8" algn="ctr" rtl="0">
              <a:lnSpc>
                <a:spcPct val="100000"/>
              </a:lnSpc>
              <a:spcBef>
                <a:spcPts val="1000"/>
              </a:spcBef>
              <a:spcAft>
                <a:spcPts val="0"/>
              </a:spcAft>
              <a:buClr>
                <a:schemeClr val="accent2"/>
              </a:buClr>
              <a:buSzPts val="1600"/>
              <a:buFont typeface="Arial"/>
              <a:buNone/>
              <a:defRPr sz="1600" b="0" i="0" u="none" strike="noStrike" cap="none">
                <a:solidFill>
                  <a:schemeClr val="dk1"/>
                </a:solidFill>
                <a:latin typeface="Cabin"/>
                <a:ea typeface="Cabin"/>
                <a:cs typeface="Cabin"/>
                <a:sym typeface="Cabin"/>
              </a:defRPr>
            </a:lvl9pPr>
          </a:lstStyle>
          <a:p>
            <a:endParaRPr/>
          </a:p>
        </p:txBody>
      </p:sp>
      <p:sp>
        <p:nvSpPr>
          <p:cNvPr id="14" name="Google Shape;14;p2"/>
          <p:cNvSpPr txBox="1">
            <a:spLocks noGrp="1"/>
          </p:cNvSpPr>
          <p:nvPr>
            <p:ph type="dt" idx="10"/>
          </p:nvPr>
        </p:nvSpPr>
        <p:spPr>
          <a:xfrm>
            <a:off x="7821429" y="6238816"/>
            <a:ext cx="2753746" cy="323968"/>
          </a:xfrm>
          <a:prstGeom prst="rect">
            <a:avLst/>
          </a:prstGeom>
          <a:noFill/>
          <a:ln>
            <a:noFill/>
          </a:ln>
        </p:spPr>
        <p:txBody>
          <a:bodyPr spcFirstLastPara="1" wrap="square" lIns="91425" tIns="45700" rIns="91425" bIns="45700" anchor="ctr" anchorCtr="0"/>
          <a:lstStyle>
            <a:lvl1pPr marR="0" lvl="0" algn="r" rtl="0">
              <a:spcBef>
                <a:spcPts val="0"/>
              </a:spcBef>
              <a:spcAft>
                <a:spcPts val="0"/>
              </a:spcAft>
              <a:buSzPts val="1400"/>
              <a:buNone/>
              <a:defRPr sz="1050" b="0" i="0" u="none" strike="noStrike" cap="none">
                <a:solidFill>
                  <a:schemeClr val="dk1"/>
                </a:solidFill>
                <a:latin typeface="Cabin"/>
                <a:ea typeface="Cabin"/>
                <a:cs typeface="Cabin"/>
                <a:sym typeface="Cabin"/>
              </a:defRPr>
            </a:lvl1pPr>
            <a:lvl2pPr marR="0" lvl="1" algn="l" rtl="0">
              <a:spcBef>
                <a:spcPts val="0"/>
              </a:spcBef>
              <a:spcAft>
                <a:spcPts val="0"/>
              </a:spcAft>
              <a:buSzPts val="1400"/>
              <a:buNone/>
              <a:defRPr sz="1800" b="0" i="0" u="none" strike="noStrike" cap="none">
                <a:solidFill>
                  <a:schemeClr val="dk1"/>
                </a:solidFill>
                <a:latin typeface="Cabin"/>
                <a:ea typeface="Cabin"/>
                <a:cs typeface="Cabin"/>
                <a:sym typeface="Cabin"/>
              </a:defRPr>
            </a:lvl2pPr>
            <a:lvl3pPr marR="0" lvl="2" algn="l" rtl="0">
              <a:spcBef>
                <a:spcPts val="0"/>
              </a:spcBef>
              <a:spcAft>
                <a:spcPts val="0"/>
              </a:spcAft>
              <a:buSzPts val="1400"/>
              <a:buNone/>
              <a:defRPr sz="1800" b="0" i="0" u="none" strike="noStrike" cap="none">
                <a:solidFill>
                  <a:schemeClr val="dk1"/>
                </a:solidFill>
                <a:latin typeface="Cabin"/>
                <a:ea typeface="Cabin"/>
                <a:cs typeface="Cabin"/>
                <a:sym typeface="Cabin"/>
              </a:defRPr>
            </a:lvl3pPr>
            <a:lvl4pPr marR="0" lvl="3" algn="l" rtl="0">
              <a:spcBef>
                <a:spcPts val="0"/>
              </a:spcBef>
              <a:spcAft>
                <a:spcPts val="0"/>
              </a:spcAft>
              <a:buSzPts val="1400"/>
              <a:buNone/>
              <a:defRPr sz="1800" b="0" i="0" u="none" strike="noStrike" cap="none">
                <a:solidFill>
                  <a:schemeClr val="dk1"/>
                </a:solidFill>
                <a:latin typeface="Cabin"/>
                <a:ea typeface="Cabin"/>
                <a:cs typeface="Cabin"/>
                <a:sym typeface="Cabin"/>
              </a:defRPr>
            </a:lvl4pPr>
            <a:lvl5pPr marR="0" lvl="4" algn="l" rtl="0">
              <a:spcBef>
                <a:spcPts val="0"/>
              </a:spcBef>
              <a:spcAft>
                <a:spcPts val="0"/>
              </a:spcAft>
              <a:buSzPts val="1400"/>
              <a:buNone/>
              <a:defRPr sz="1800" b="0" i="0" u="none" strike="noStrike" cap="none">
                <a:solidFill>
                  <a:schemeClr val="dk1"/>
                </a:solidFill>
                <a:latin typeface="Cabin"/>
                <a:ea typeface="Cabin"/>
                <a:cs typeface="Cabin"/>
                <a:sym typeface="Cabin"/>
              </a:defRPr>
            </a:lvl5pPr>
            <a:lvl6pPr marR="0" lvl="5" algn="l" rtl="0">
              <a:spcBef>
                <a:spcPts val="0"/>
              </a:spcBef>
              <a:spcAft>
                <a:spcPts val="0"/>
              </a:spcAft>
              <a:buSzPts val="1400"/>
              <a:buNone/>
              <a:defRPr sz="1800" b="0" i="0" u="none" strike="noStrike" cap="none">
                <a:solidFill>
                  <a:schemeClr val="dk1"/>
                </a:solidFill>
                <a:latin typeface="Cabin"/>
                <a:ea typeface="Cabin"/>
                <a:cs typeface="Cabin"/>
                <a:sym typeface="Cabin"/>
              </a:defRPr>
            </a:lvl6pPr>
            <a:lvl7pPr marR="0" lvl="6" algn="l" rtl="0">
              <a:spcBef>
                <a:spcPts val="0"/>
              </a:spcBef>
              <a:spcAft>
                <a:spcPts val="0"/>
              </a:spcAft>
              <a:buSzPts val="1400"/>
              <a:buNone/>
              <a:defRPr sz="1800" b="0" i="0" u="none" strike="noStrike" cap="none">
                <a:solidFill>
                  <a:schemeClr val="dk1"/>
                </a:solidFill>
                <a:latin typeface="Cabin"/>
                <a:ea typeface="Cabin"/>
                <a:cs typeface="Cabin"/>
                <a:sym typeface="Cabin"/>
              </a:defRPr>
            </a:lvl7pPr>
            <a:lvl8pPr marR="0" lvl="7" algn="l" rtl="0">
              <a:spcBef>
                <a:spcPts val="0"/>
              </a:spcBef>
              <a:spcAft>
                <a:spcPts val="0"/>
              </a:spcAft>
              <a:buSzPts val="1400"/>
              <a:buNone/>
              <a:defRPr sz="1800" b="0" i="0" u="none" strike="noStrike" cap="none">
                <a:solidFill>
                  <a:schemeClr val="dk1"/>
                </a:solidFill>
                <a:latin typeface="Cabin"/>
                <a:ea typeface="Cabin"/>
                <a:cs typeface="Cabin"/>
                <a:sym typeface="Cabin"/>
              </a:defRPr>
            </a:lvl8pPr>
            <a:lvl9pPr marR="0" lvl="8" algn="l" rtl="0">
              <a:spcBef>
                <a:spcPts val="0"/>
              </a:spcBef>
              <a:spcAft>
                <a:spcPts val="0"/>
              </a:spcAft>
              <a:buSzPts val="1400"/>
              <a:buNone/>
              <a:defRPr sz="1800" b="0" i="0" u="none" strike="noStrike" cap="none">
                <a:solidFill>
                  <a:schemeClr val="dk1"/>
                </a:solidFill>
                <a:latin typeface="Cabin"/>
                <a:ea typeface="Cabin"/>
                <a:cs typeface="Cabin"/>
                <a:sym typeface="Cabin"/>
              </a:defRPr>
            </a:lvl9pPr>
          </a:lstStyle>
          <a:p>
            <a:endParaRPr/>
          </a:p>
        </p:txBody>
      </p:sp>
      <p:sp>
        <p:nvSpPr>
          <p:cNvPr id="15" name="Google Shape;15;p2"/>
          <p:cNvSpPr txBox="1">
            <a:spLocks noGrp="1"/>
          </p:cNvSpPr>
          <p:nvPr>
            <p:ph type="ftr" idx="11"/>
          </p:nvPr>
        </p:nvSpPr>
        <p:spPr>
          <a:xfrm>
            <a:off x="1600200" y="6236208"/>
            <a:ext cx="5901189" cy="32004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050" b="0" i="0" u="none" strike="noStrike" cap="none">
                <a:solidFill>
                  <a:schemeClr val="dk1"/>
                </a:solidFill>
                <a:latin typeface="Cabin"/>
                <a:ea typeface="Cabin"/>
                <a:cs typeface="Cabin"/>
                <a:sym typeface="Cabin"/>
              </a:defRPr>
            </a:lvl1pPr>
            <a:lvl2pPr marR="0" lvl="1" algn="l" rtl="0">
              <a:spcBef>
                <a:spcPts val="0"/>
              </a:spcBef>
              <a:spcAft>
                <a:spcPts val="0"/>
              </a:spcAft>
              <a:buSzPts val="1400"/>
              <a:buNone/>
              <a:defRPr sz="1800" b="0" i="0" u="none" strike="noStrike" cap="none">
                <a:solidFill>
                  <a:schemeClr val="dk1"/>
                </a:solidFill>
                <a:latin typeface="Cabin"/>
                <a:ea typeface="Cabin"/>
                <a:cs typeface="Cabin"/>
                <a:sym typeface="Cabin"/>
              </a:defRPr>
            </a:lvl2pPr>
            <a:lvl3pPr marR="0" lvl="2" algn="l" rtl="0">
              <a:spcBef>
                <a:spcPts val="0"/>
              </a:spcBef>
              <a:spcAft>
                <a:spcPts val="0"/>
              </a:spcAft>
              <a:buSzPts val="1400"/>
              <a:buNone/>
              <a:defRPr sz="1800" b="0" i="0" u="none" strike="noStrike" cap="none">
                <a:solidFill>
                  <a:schemeClr val="dk1"/>
                </a:solidFill>
                <a:latin typeface="Cabin"/>
                <a:ea typeface="Cabin"/>
                <a:cs typeface="Cabin"/>
                <a:sym typeface="Cabin"/>
              </a:defRPr>
            </a:lvl3pPr>
            <a:lvl4pPr marR="0" lvl="3" algn="l" rtl="0">
              <a:spcBef>
                <a:spcPts val="0"/>
              </a:spcBef>
              <a:spcAft>
                <a:spcPts val="0"/>
              </a:spcAft>
              <a:buSzPts val="1400"/>
              <a:buNone/>
              <a:defRPr sz="1800" b="0" i="0" u="none" strike="noStrike" cap="none">
                <a:solidFill>
                  <a:schemeClr val="dk1"/>
                </a:solidFill>
                <a:latin typeface="Cabin"/>
                <a:ea typeface="Cabin"/>
                <a:cs typeface="Cabin"/>
                <a:sym typeface="Cabin"/>
              </a:defRPr>
            </a:lvl4pPr>
            <a:lvl5pPr marR="0" lvl="4" algn="l" rtl="0">
              <a:spcBef>
                <a:spcPts val="0"/>
              </a:spcBef>
              <a:spcAft>
                <a:spcPts val="0"/>
              </a:spcAft>
              <a:buSzPts val="1400"/>
              <a:buNone/>
              <a:defRPr sz="1800" b="0" i="0" u="none" strike="noStrike" cap="none">
                <a:solidFill>
                  <a:schemeClr val="dk1"/>
                </a:solidFill>
                <a:latin typeface="Cabin"/>
                <a:ea typeface="Cabin"/>
                <a:cs typeface="Cabin"/>
                <a:sym typeface="Cabin"/>
              </a:defRPr>
            </a:lvl5pPr>
            <a:lvl6pPr marR="0" lvl="5" algn="l" rtl="0">
              <a:spcBef>
                <a:spcPts val="0"/>
              </a:spcBef>
              <a:spcAft>
                <a:spcPts val="0"/>
              </a:spcAft>
              <a:buSzPts val="1400"/>
              <a:buNone/>
              <a:defRPr sz="1800" b="0" i="0" u="none" strike="noStrike" cap="none">
                <a:solidFill>
                  <a:schemeClr val="dk1"/>
                </a:solidFill>
                <a:latin typeface="Cabin"/>
                <a:ea typeface="Cabin"/>
                <a:cs typeface="Cabin"/>
                <a:sym typeface="Cabin"/>
              </a:defRPr>
            </a:lvl6pPr>
            <a:lvl7pPr marR="0" lvl="6" algn="l" rtl="0">
              <a:spcBef>
                <a:spcPts val="0"/>
              </a:spcBef>
              <a:spcAft>
                <a:spcPts val="0"/>
              </a:spcAft>
              <a:buSzPts val="1400"/>
              <a:buNone/>
              <a:defRPr sz="1800" b="0" i="0" u="none" strike="noStrike" cap="none">
                <a:solidFill>
                  <a:schemeClr val="dk1"/>
                </a:solidFill>
                <a:latin typeface="Cabin"/>
                <a:ea typeface="Cabin"/>
                <a:cs typeface="Cabin"/>
                <a:sym typeface="Cabin"/>
              </a:defRPr>
            </a:lvl7pPr>
            <a:lvl8pPr marR="0" lvl="7" algn="l" rtl="0">
              <a:spcBef>
                <a:spcPts val="0"/>
              </a:spcBef>
              <a:spcAft>
                <a:spcPts val="0"/>
              </a:spcAft>
              <a:buSzPts val="1400"/>
              <a:buNone/>
              <a:defRPr sz="1800" b="0" i="0" u="none" strike="noStrike" cap="none">
                <a:solidFill>
                  <a:schemeClr val="dk1"/>
                </a:solidFill>
                <a:latin typeface="Cabin"/>
                <a:ea typeface="Cabin"/>
                <a:cs typeface="Cabin"/>
                <a:sym typeface="Cabin"/>
              </a:defRPr>
            </a:lvl8pPr>
            <a:lvl9pPr marR="0" lvl="8" algn="l" rtl="0">
              <a:spcBef>
                <a:spcPts val="0"/>
              </a:spcBef>
              <a:spcAft>
                <a:spcPts val="0"/>
              </a:spcAft>
              <a:buSzPts val="1400"/>
              <a:buNone/>
              <a:defRPr sz="1800" b="0" i="0" u="none" strike="noStrike" cap="none">
                <a:solidFill>
                  <a:schemeClr val="dk1"/>
                </a:solidFill>
                <a:latin typeface="Cabin"/>
                <a:ea typeface="Cabin"/>
                <a:cs typeface="Cabin"/>
                <a:sym typeface="Cabin"/>
              </a:defRPr>
            </a:lvl9pPr>
          </a:lstStyle>
          <a:p>
            <a:endParaRPr/>
          </a:p>
        </p:txBody>
      </p:sp>
      <p:sp>
        <p:nvSpPr>
          <p:cNvPr id="16" name="Google Shape;16;p2"/>
          <p:cNvSpPr>
            <a:spLocks noGrp="1"/>
          </p:cNvSpPr>
          <p:nvPr>
            <p:ph type="sldNum" idx="12"/>
          </p:nvPr>
        </p:nvSpPr>
        <p:spPr>
          <a:xfrm>
            <a:off x="10758922" y="6217920"/>
            <a:ext cx="365760" cy="365760"/>
          </a:xfrm>
          <a:prstGeom prst="ellipse">
            <a:avLst/>
          </a:prstGeom>
          <a:solidFill>
            <a:srgbClr val="1D1D1D">
              <a:alpha val="69803"/>
            </a:srgbClr>
          </a:solidFill>
          <a:ln>
            <a:noFill/>
          </a:ln>
        </p:spPr>
        <p:txBody>
          <a:bodyPr spcFirstLastPara="1" wrap="square" lIns="18275" tIns="45700" rIns="18275" bIns="45700" anchor="ctr" anchorCtr="0">
            <a:noAutofit/>
          </a:bodyPr>
          <a:lstStyle>
            <a:lvl1pPr marL="0" marR="0" lvl="0" indent="0" algn="ctr" rtl="0">
              <a:spcBef>
                <a:spcPts val="0"/>
              </a:spcBef>
              <a:buNone/>
              <a:defRPr sz="1100" b="0" i="0" u="none" strike="noStrike" cap="none">
                <a:solidFill>
                  <a:srgbClr val="FFFFFF"/>
                </a:solidFill>
                <a:latin typeface="Cabin"/>
                <a:ea typeface="Cabin"/>
                <a:cs typeface="Cabin"/>
                <a:sym typeface="Cabin"/>
              </a:defRPr>
            </a:lvl1pPr>
            <a:lvl2pPr marL="0" marR="0" lvl="1" indent="0" algn="ctr" rtl="0">
              <a:spcBef>
                <a:spcPts val="0"/>
              </a:spcBef>
              <a:buNone/>
              <a:defRPr sz="1100" b="0" i="0" u="none" strike="noStrike" cap="none">
                <a:solidFill>
                  <a:srgbClr val="FFFFFF"/>
                </a:solidFill>
                <a:latin typeface="Cabin"/>
                <a:ea typeface="Cabin"/>
                <a:cs typeface="Cabin"/>
                <a:sym typeface="Cabin"/>
              </a:defRPr>
            </a:lvl2pPr>
            <a:lvl3pPr marL="0" marR="0" lvl="2" indent="0" algn="ctr" rtl="0">
              <a:spcBef>
                <a:spcPts val="0"/>
              </a:spcBef>
              <a:buNone/>
              <a:defRPr sz="1100" b="0" i="0" u="none" strike="noStrike" cap="none">
                <a:solidFill>
                  <a:srgbClr val="FFFFFF"/>
                </a:solidFill>
                <a:latin typeface="Cabin"/>
                <a:ea typeface="Cabin"/>
                <a:cs typeface="Cabin"/>
                <a:sym typeface="Cabin"/>
              </a:defRPr>
            </a:lvl3pPr>
            <a:lvl4pPr marL="0" marR="0" lvl="3" indent="0" algn="ctr" rtl="0">
              <a:spcBef>
                <a:spcPts val="0"/>
              </a:spcBef>
              <a:buNone/>
              <a:defRPr sz="1100" b="0" i="0" u="none" strike="noStrike" cap="none">
                <a:solidFill>
                  <a:srgbClr val="FFFFFF"/>
                </a:solidFill>
                <a:latin typeface="Cabin"/>
                <a:ea typeface="Cabin"/>
                <a:cs typeface="Cabin"/>
                <a:sym typeface="Cabin"/>
              </a:defRPr>
            </a:lvl4pPr>
            <a:lvl5pPr marL="0" marR="0" lvl="4" indent="0" algn="ctr" rtl="0">
              <a:spcBef>
                <a:spcPts val="0"/>
              </a:spcBef>
              <a:buNone/>
              <a:defRPr sz="1100" b="0" i="0" u="none" strike="noStrike" cap="none">
                <a:solidFill>
                  <a:srgbClr val="FFFFFF"/>
                </a:solidFill>
                <a:latin typeface="Cabin"/>
                <a:ea typeface="Cabin"/>
                <a:cs typeface="Cabin"/>
                <a:sym typeface="Cabin"/>
              </a:defRPr>
            </a:lvl5pPr>
            <a:lvl6pPr marL="0" marR="0" lvl="5" indent="0" algn="ctr" rtl="0">
              <a:spcBef>
                <a:spcPts val="0"/>
              </a:spcBef>
              <a:buNone/>
              <a:defRPr sz="1100" b="0" i="0" u="none" strike="noStrike" cap="none">
                <a:solidFill>
                  <a:srgbClr val="FFFFFF"/>
                </a:solidFill>
                <a:latin typeface="Cabin"/>
                <a:ea typeface="Cabin"/>
                <a:cs typeface="Cabin"/>
                <a:sym typeface="Cabin"/>
              </a:defRPr>
            </a:lvl6pPr>
            <a:lvl7pPr marL="0" marR="0" lvl="6" indent="0" algn="ctr" rtl="0">
              <a:spcBef>
                <a:spcPts val="0"/>
              </a:spcBef>
              <a:buNone/>
              <a:defRPr sz="1100" b="0" i="0" u="none" strike="noStrike" cap="none">
                <a:solidFill>
                  <a:srgbClr val="FFFFFF"/>
                </a:solidFill>
                <a:latin typeface="Cabin"/>
                <a:ea typeface="Cabin"/>
                <a:cs typeface="Cabin"/>
                <a:sym typeface="Cabin"/>
              </a:defRPr>
            </a:lvl7pPr>
            <a:lvl8pPr marL="0" marR="0" lvl="7" indent="0" algn="ctr" rtl="0">
              <a:spcBef>
                <a:spcPts val="0"/>
              </a:spcBef>
              <a:buNone/>
              <a:defRPr sz="1100" b="0" i="0" u="none" strike="noStrike" cap="none">
                <a:solidFill>
                  <a:srgbClr val="FFFFFF"/>
                </a:solidFill>
                <a:latin typeface="Cabin"/>
                <a:ea typeface="Cabin"/>
                <a:cs typeface="Cabin"/>
                <a:sym typeface="Cabin"/>
              </a:defRPr>
            </a:lvl8pPr>
            <a:lvl9pPr marL="0" marR="0" lvl="8" indent="0" algn="ctr" rtl="0">
              <a:spcBef>
                <a:spcPts val="0"/>
              </a:spcBef>
              <a:buNone/>
              <a:defRPr sz="1100" b="0" i="0" u="none" strike="noStrike" cap="none">
                <a:solidFill>
                  <a:srgbClr val="FFFFFF"/>
                </a:solidFill>
                <a:latin typeface="Cabin"/>
                <a:ea typeface="Cabin"/>
                <a:cs typeface="Cabin"/>
                <a:sym typeface="Cabin"/>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7"/>
        <p:cNvGrpSpPr/>
        <p:nvPr/>
      </p:nvGrpSpPr>
      <p:grpSpPr>
        <a:xfrm>
          <a:off x="0" y="0"/>
          <a:ext cx="0" cy="0"/>
          <a:chOff x="0" y="0"/>
          <a:chExt cx="0" cy="0"/>
        </a:xfrm>
      </p:grpSpPr>
      <p:sp>
        <p:nvSpPr>
          <p:cNvPr id="18" name="Google Shape;18;p3"/>
          <p:cNvSpPr txBox="1">
            <a:spLocks noGrp="1"/>
          </p:cNvSpPr>
          <p:nvPr>
            <p:ph type="title"/>
          </p:nvPr>
        </p:nvSpPr>
        <p:spPr>
          <a:xfrm>
            <a:off x="2231136" y="964692"/>
            <a:ext cx="7729728" cy="1188720"/>
          </a:xfrm>
          <a:prstGeom prst="rect">
            <a:avLst/>
          </a:prstGeom>
          <a:solidFill>
            <a:schemeClr val="lt1"/>
          </a:solidFill>
          <a:ln w="31750" cap="sq" cmpd="sng">
            <a:solidFill>
              <a:srgbClr val="3F3F3F"/>
            </a:solidFill>
            <a:prstDash val="solid"/>
            <a:miter lim="800000"/>
            <a:headEnd type="none" w="sm" len="sm"/>
            <a:tailEnd type="none" w="sm" len="sm"/>
          </a:ln>
        </p:spPr>
        <p:txBody>
          <a:bodyPr spcFirstLastPara="1" wrap="square" lIns="182875" tIns="182875" rIns="182875" bIns="182875" anchor="ctr" anchorCtr="0"/>
          <a:lstStyle>
            <a:lvl1pPr marR="0" lvl="0" algn="ctr" rtl="0">
              <a:lnSpc>
                <a:spcPct val="90000"/>
              </a:lnSpc>
              <a:spcBef>
                <a:spcPts val="0"/>
              </a:spcBef>
              <a:spcAft>
                <a:spcPts val="0"/>
              </a:spcAft>
              <a:buClr>
                <a:srgbClr val="262626"/>
              </a:buClr>
              <a:buSzPts val="2800"/>
              <a:buFont typeface="Cabin"/>
              <a:buNone/>
              <a:defRPr sz="2800" b="0" i="0" u="none" strike="noStrike" cap="none">
                <a:solidFill>
                  <a:srgbClr val="262626"/>
                </a:solidFill>
                <a:latin typeface="Cabin"/>
                <a:ea typeface="Cabin"/>
                <a:cs typeface="Cabin"/>
                <a:sym typeface="Cabin"/>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9" name="Google Shape;19;p3"/>
          <p:cNvSpPr txBox="1">
            <a:spLocks noGrp="1"/>
          </p:cNvSpPr>
          <p:nvPr>
            <p:ph type="body" idx="1"/>
          </p:nvPr>
        </p:nvSpPr>
        <p:spPr>
          <a:xfrm>
            <a:off x="2231136" y="2638044"/>
            <a:ext cx="7729728" cy="3101983"/>
          </a:xfrm>
          <a:prstGeom prst="rect">
            <a:avLst/>
          </a:prstGeom>
          <a:noFill/>
          <a:ln>
            <a:noFill/>
          </a:ln>
        </p:spPr>
        <p:txBody>
          <a:bodyPr spcFirstLastPara="1" wrap="square" lIns="91425" tIns="45700" rIns="91425" bIns="45700" anchor="t" anchorCtr="0"/>
          <a:lstStyle>
            <a:lvl1pPr marL="457200" marR="0" lvl="0" indent="-342900" algn="l" rtl="0">
              <a:lnSpc>
                <a:spcPct val="100000"/>
              </a:lnSpc>
              <a:spcBef>
                <a:spcPts val="1000"/>
              </a:spcBef>
              <a:spcAft>
                <a:spcPts val="0"/>
              </a:spcAft>
              <a:buClr>
                <a:schemeClr val="accent2"/>
              </a:buClr>
              <a:buSzPts val="1800"/>
              <a:buFont typeface="Arial"/>
              <a:buChar char="•"/>
              <a:defRPr sz="1800" b="0" i="0" u="none" strike="noStrike" cap="none">
                <a:solidFill>
                  <a:srgbClr val="262626"/>
                </a:solidFill>
                <a:latin typeface="Cabin"/>
                <a:ea typeface="Cabin"/>
                <a:cs typeface="Cabin"/>
                <a:sym typeface="Cabin"/>
              </a:defRPr>
            </a:lvl1pPr>
            <a:lvl2pPr marL="914400" marR="0" lvl="1" indent="-330200" algn="l" rtl="0">
              <a:lnSpc>
                <a:spcPct val="100000"/>
              </a:lnSpc>
              <a:spcBef>
                <a:spcPts val="1000"/>
              </a:spcBef>
              <a:spcAft>
                <a:spcPts val="0"/>
              </a:spcAft>
              <a:buClr>
                <a:schemeClr val="accent2"/>
              </a:buClr>
              <a:buSzPts val="1600"/>
              <a:buFont typeface="Arial"/>
              <a:buChar char="•"/>
              <a:defRPr sz="1600" b="0" i="0" u="none" strike="noStrike" cap="none">
                <a:solidFill>
                  <a:srgbClr val="262626"/>
                </a:solidFill>
                <a:latin typeface="Cabin"/>
                <a:ea typeface="Cabin"/>
                <a:cs typeface="Cabin"/>
                <a:sym typeface="Cabin"/>
              </a:defRPr>
            </a:lvl2pPr>
            <a:lvl3pPr marL="1371600" marR="0" lvl="2" indent="-330200" algn="l" rtl="0">
              <a:lnSpc>
                <a:spcPct val="100000"/>
              </a:lnSpc>
              <a:spcBef>
                <a:spcPts val="1000"/>
              </a:spcBef>
              <a:spcAft>
                <a:spcPts val="0"/>
              </a:spcAft>
              <a:buClr>
                <a:schemeClr val="accent2"/>
              </a:buClr>
              <a:buSzPts val="1600"/>
              <a:buFont typeface="Arial"/>
              <a:buChar char="•"/>
              <a:defRPr sz="1600" b="0" i="0" u="none" strike="noStrike" cap="none">
                <a:solidFill>
                  <a:srgbClr val="262626"/>
                </a:solidFill>
                <a:latin typeface="Cabin"/>
                <a:ea typeface="Cabin"/>
                <a:cs typeface="Cabin"/>
                <a:sym typeface="Cabin"/>
              </a:defRPr>
            </a:lvl3pPr>
            <a:lvl4pPr marL="1828800" marR="0" lvl="3" indent="-330200" algn="l" rtl="0">
              <a:lnSpc>
                <a:spcPct val="100000"/>
              </a:lnSpc>
              <a:spcBef>
                <a:spcPts val="1000"/>
              </a:spcBef>
              <a:spcAft>
                <a:spcPts val="0"/>
              </a:spcAft>
              <a:buClr>
                <a:schemeClr val="accent2"/>
              </a:buClr>
              <a:buSzPts val="1600"/>
              <a:buFont typeface="Arial"/>
              <a:buChar char="•"/>
              <a:defRPr sz="1600" b="0" i="0" u="none" strike="noStrike" cap="none">
                <a:solidFill>
                  <a:srgbClr val="262626"/>
                </a:solidFill>
                <a:latin typeface="Cabin"/>
                <a:ea typeface="Cabin"/>
                <a:cs typeface="Cabin"/>
                <a:sym typeface="Cabin"/>
              </a:defRPr>
            </a:lvl4pPr>
            <a:lvl5pPr marL="2286000" marR="0" lvl="4" indent="-330200" algn="l" rtl="0">
              <a:lnSpc>
                <a:spcPct val="100000"/>
              </a:lnSpc>
              <a:spcBef>
                <a:spcPts val="1000"/>
              </a:spcBef>
              <a:spcAft>
                <a:spcPts val="0"/>
              </a:spcAft>
              <a:buClr>
                <a:schemeClr val="accent2"/>
              </a:buClr>
              <a:buSzPts val="1600"/>
              <a:buFont typeface="Arial"/>
              <a:buChar char="•"/>
              <a:defRPr sz="1600" b="0" i="0" u="none" strike="noStrike" cap="none">
                <a:solidFill>
                  <a:srgbClr val="262626"/>
                </a:solidFill>
                <a:latin typeface="Cabin"/>
                <a:ea typeface="Cabin"/>
                <a:cs typeface="Cabin"/>
                <a:sym typeface="Cabin"/>
              </a:defRPr>
            </a:lvl5pPr>
            <a:lvl6pPr marL="2743200" marR="0" lvl="5"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6pPr>
            <a:lvl7pPr marL="3200400" marR="0" lvl="6"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7pPr>
            <a:lvl8pPr marL="3657600" marR="0" lvl="7"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8pPr>
            <a:lvl9pPr marL="4114800" marR="0" lvl="8"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9pPr>
          </a:lstStyle>
          <a:p>
            <a:endParaRPr/>
          </a:p>
        </p:txBody>
      </p:sp>
      <p:sp>
        <p:nvSpPr>
          <p:cNvPr id="20" name="Google Shape;20;p3"/>
          <p:cNvSpPr txBox="1">
            <a:spLocks noGrp="1"/>
          </p:cNvSpPr>
          <p:nvPr>
            <p:ph type="dt" idx="10"/>
          </p:nvPr>
        </p:nvSpPr>
        <p:spPr>
          <a:xfrm>
            <a:off x="7821429" y="6238816"/>
            <a:ext cx="2753746" cy="323968"/>
          </a:xfrm>
          <a:prstGeom prst="rect">
            <a:avLst/>
          </a:prstGeom>
          <a:noFill/>
          <a:ln>
            <a:noFill/>
          </a:ln>
        </p:spPr>
        <p:txBody>
          <a:bodyPr spcFirstLastPara="1" wrap="square" lIns="91425" tIns="45700" rIns="91425" bIns="45700" anchor="ctr" anchorCtr="0"/>
          <a:lstStyle>
            <a:lvl1pPr marR="0" lvl="0" algn="r" rtl="0">
              <a:spcBef>
                <a:spcPts val="0"/>
              </a:spcBef>
              <a:spcAft>
                <a:spcPts val="0"/>
              </a:spcAft>
              <a:buSzPts val="1400"/>
              <a:buNone/>
              <a:defRPr sz="1050" b="0" i="0" u="none" strike="noStrike" cap="none">
                <a:solidFill>
                  <a:schemeClr val="dk1"/>
                </a:solidFill>
                <a:latin typeface="Cabin"/>
                <a:ea typeface="Cabin"/>
                <a:cs typeface="Cabin"/>
                <a:sym typeface="Cabin"/>
              </a:defRPr>
            </a:lvl1pPr>
            <a:lvl2pPr marR="0" lvl="1" algn="l" rtl="0">
              <a:spcBef>
                <a:spcPts val="0"/>
              </a:spcBef>
              <a:spcAft>
                <a:spcPts val="0"/>
              </a:spcAft>
              <a:buSzPts val="1400"/>
              <a:buNone/>
              <a:defRPr sz="1800" b="0" i="0" u="none" strike="noStrike" cap="none">
                <a:solidFill>
                  <a:schemeClr val="dk1"/>
                </a:solidFill>
                <a:latin typeface="Cabin"/>
                <a:ea typeface="Cabin"/>
                <a:cs typeface="Cabin"/>
                <a:sym typeface="Cabin"/>
              </a:defRPr>
            </a:lvl2pPr>
            <a:lvl3pPr marR="0" lvl="2" algn="l" rtl="0">
              <a:spcBef>
                <a:spcPts val="0"/>
              </a:spcBef>
              <a:spcAft>
                <a:spcPts val="0"/>
              </a:spcAft>
              <a:buSzPts val="1400"/>
              <a:buNone/>
              <a:defRPr sz="1800" b="0" i="0" u="none" strike="noStrike" cap="none">
                <a:solidFill>
                  <a:schemeClr val="dk1"/>
                </a:solidFill>
                <a:latin typeface="Cabin"/>
                <a:ea typeface="Cabin"/>
                <a:cs typeface="Cabin"/>
                <a:sym typeface="Cabin"/>
              </a:defRPr>
            </a:lvl3pPr>
            <a:lvl4pPr marR="0" lvl="3" algn="l" rtl="0">
              <a:spcBef>
                <a:spcPts val="0"/>
              </a:spcBef>
              <a:spcAft>
                <a:spcPts val="0"/>
              </a:spcAft>
              <a:buSzPts val="1400"/>
              <a:buNone/>
              <a:defRPr sz="1800" b="0" i="0" u="none" strike="noStrike" cap="none">
                <a:solidFill>
                  <a:schemeClr val="dk1"/>
                </a:solidFill>
                <a:latin typeface="Cabin"/>
                <a:ea typeface="Cabin"/>
                <a:cs typeface="Cabin"/>
                <a:sym typeface="Cabin"/>
              </a:defRPr>
            </a:lvl4pPr>
            <a:lvl5pPr marR="0" lvl="4" algn="l" rtl="0">
              <a:spcBef>
                <a:spcPts val="0"/>
              </a:spcBef>
              <a:spcAft>
                <a:spcPts val="0"/>
              </a:spcAft>
              <a:buSzPts val="1400"/>
              <a:buNone/>
              <a:defRPr sz="1800" b="0" i="0" u="none" strike="noStrike" cap="none">
                <a:solidFill>
                  <a:schemeClr val="dk1"/>
                </a:solidFill>
                <a:latin typeface="Cabin"/>
                <a:ea typeface="Cabin"/>
                <a:cs typeface="Cabin"/>
                <a:sym typeface="Cabin"/>
              </a:defRPr>
            </a:lvl5pPr>
            <a:lvl6pPr marR="0" lvl="5" algn="l" rtl="0">
              <a:spcBef>
                <a:spcPts val="0"/>
              </a:spcBef>
              <a:spcAft>
                <a:spcPts val="0"/>
              </a:spcAft>
              <a:buSzPts val="1400"/>
              <a:buNone/>
              <a:defRPr sz="1800" b="0" i="0" u="none" strike="noStrike" cap="none">
                <a:solidFill>
                  <a:schemeClr val="dk1"/>
                </a:solidFill>
                <a:latin typeface="Cabin"/>
                <a:ea typeface="Cabin"/>
                <a:cs typeface="Cabin"/>
                <a:sym typeface="Cabin"/>
              </a:defRPr>
            </a:lvl6pPr>
            <a:lvl7pPr marR="0" lvl="6" algn="l" rtl="0">
              <a:spcBef>
                <a:spcPts val="0"/>
              </a:spcBef>
              <a:spcAft>
                <a:spcPts val="0"/>
              </a:spcAft>
              <a:buSzPts val="1400"/>
              <a:buNone/>
              <a:defRPr sz="1800" b="0" i="0" u="none" strike="noStrike" cap="none">
                <a:solidFill>
                  <a:schemeClr val="dk1"/>
                </a:solidFill>
                <a:latin typeface="Cabin"/>
                <a:ea typeface="Cabin"/>
                <a:cs typeface="Cabin"/>
                <a:sym typeface="Cabin"/>
              </a:defRPr>
            </a:lvl7pPr>
            <a:lvl8pPr marR="0" lvl="7" algn="l" rtl="0">
              <a:spcBef>
                <a:spcPts val="0"/>
              </a:spcBef>
              <a:spcAft>
                <a:spcPts val="0"/>
              </a:spcAft>
              <a:buSzPts val="1400"/>
              <a:buNone/>
              <a:defRPr sz="1800" b="0" i="0" u="none" strike="noStrike" cap="none">
                <a:solidFill>
                  <a:schemeClr val="dk1"/>
                </a:solidFill>
                <a:latin typeface="Cabin"/>
                <a:ea typeface="Cabin"/>
                <a:cs typeface="Cabin"/>
                <a:sym typeface="Cabin"/>
              </a:defRPr>
            </a:lvl8pPr>
            <a:lvl9pPr marR="0" lvl="8" algn="l" rtl="0">
              <a:spcBef>
                <a:spcPts val="0"/>
              </a:spcBef>
              <a:spcAft>
                <a:spcPts val="0"/>
              </a:spcAft>
              <a:buSzPts val="1400"/>
              <a:buNone/>
              <a:defRPr sz="1800" b="0" i="0" u="none" strike="noStrike" cap="none">
                <a:solidFill>
                  <a:schemeClr val="dk1"/>
                </a:solidFill>
                <a:latin typeface="Cabin"/>
                <a:ea typeface="Cabin"/>
                <a:cs typeface="Cabin"/>
                <a:sym typeface="Cabin"/>
              </a:defRPr>
            </a:lvl9pPr>
          </a:lstStyle>
          <a:p>
            <a:endParaRPr/>
          </a:p>
        </p:txBody>
      </p:sp>
      <p:sp>
        <p:nvSpPr>
          <p:cNvPr id="21" name="Google Shape;21;p3"/>
          <p:cNvSpPr txBox="1">
            <a:spLocks noGrp="1"/>
          </p:cNvSpPr>
          <p:nvPr>
            <p:ph type="ftr" idx="11"/>
          </p:nvPr>
        </p:nvSpPr>
        <p:spPr>
          <a:xfrm>
            <a:off x="1600200" y="6236208"/>
            <a:ext cx="5901189" cy="32004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050" b="0" i="0" u="none" strike="noStrike" cap="none">
                <a:solidFill>
                  <a:schemeClr val="dk1"/>
                </a:solidFill>
                <a:latin typeface="Cabin"/>
                <a:ea typeface="Cabin"/>
                <a:cs typeface="Cabin"/>
                <a:sym typeface="Cabin"/>
              </a:defRPr>
            </a:lvl1pPr>
            <a:lvl2pPr marR="0" lvl="1" algn="l" rtl="0">
              <a:spcBef>
                <a:spcPts val="0"/>
              </a:spcBef>
              <a:spcAft>
                <a:spcPts val="0"/>
              </a:spcAft>
              <a:buSzPts val="1400"/>
              <a:buNone/>
              <a:defRPr sz="1800" b="0" i="0" u="none" strike="noStrike" cap="none">
                <a:solidFill>
                  <a:schemeClr val="dk1"/>
                </a:solidFill>
                <a:latin typeface="Cabin"/>
                <a:ea typeface="Cabin"/>
                <a:cs typeface="Cabin"/>
                <a:sym typeface="Cabin"/>
              </a:defRPr>
            </a:lvl2pPr>
            <a:lvl3pPr marR="0" lvl="2" algn="l" rtl="0">
              <a:spcBef>
                <a:spcPts val="0"/>
              </a:spcBef>
              <a:spcAft>
                <a:spcPts val="0"/>
              </a:spcAft>
              <a:buSzPts val="1400"/>
              <a:buNone/>
              <a:defRPr sz="1800" b="0" i="0" u="none" strike="noStrike" cap="none">
                <a:solidFill>
                  <a:schemeClr val="dk1"/>
                </a:solidFill>
                <a:latin typeface="Cabin"/>
                <a:ea typeface="Cabin"/>
                <a:cs typeface="Cabin"/>
                <a:sym typeface="Cabin"/>
              </a:defRPr>
            </a:lvl3pPr>
            <a:lvl4pPr marR="0" lvl="3" algn="l" rtl="0">
              <a:spcBef>
                <a:spcPts val="0"/>
              </a:spcBef>
              <a:spcAft>
                <a:spcPts val="0"/>
              </a:spcAft>
              <a:buSzPts val="1400"/>
              <a:buNone/>
              <a:defRPr sz="1800" b="0" i="0" u="none" strike="noStrike" cap="none">
                <a:solidFill>
                  <a:schemeClr val="dk1"/>
                </a:solidFill>
                <a:latin typeface="Cabin"/>
                <a:ea typeface="Cabin"/>
                <a:cs typeface="Cabin"/>
                <a:sym typeface="Cabin"/>
              </a:defRPr>
            </a:lvl4pPr>
            <a:lvl5pPr marR="0" lvl="4" algn="l" rtl="0">
              <a:spcBef>
                <a:spcPts val="0"/>
              </a:spcBef>
              <a:spcAft>
                <a:spcPts val="0"/>
              </a:spcAft>
              <a:buSzPts val="1400"/>
              <a:buNone/>
              <a:defRPr sz="1800" b="0" i="0" u="none" strike="noStrike" cap="none">
                <a:solidFill>
                  <a:schemeClr val="dk1"/>
                </a:solidFill>
                <a:latin typeface="Cabin"/>
                <a:ea typeface="Cabin"/>
                <a:cs typeface="Cabin"/>
                <a:sym typeface="Cabin"/>
              </a:defRPr>
            </a:lvl5pPr>
            <a:lvl6pPr marR="0" lvl="5" algn="l" rtl="0">
              <a:spcBef>
                <a:spcPts val="0"/>
              </a:spcBef>
              <a:spcAft>
                <a:spcPts val="0"/>
              </a:spcAft>
              <a:buSzPts val="1400"/>
              <a:buNone/>
              <a:defRPr sz="1800" b="0" i="0" u="none" strike="noStrike" cap="none">
                <a:solidFill>
                  <a:schemeClr val="dk1"/>
                </a:solidFill>
                <a:latin typeface="Cabin"/>
                <a:ea typeface="Cabin"/>
                <a:cs typeface="Cabin"/>
                <a:sym typeface="Cabin"/>
              </a:defRPr>
            </a:lvl6pPr>
            <a:lvl7pPr marR="0" lvl="6" algn="l" rtl="0">
              <a:spcBef>
                <a:spcPts val="0"/>
              </a:spcBef>
              <a:spcAft>
                <a:spcPts val="0"/>
              </a:spcAft>
              <a:buSzPts val="1400"/>
              <a:buNone/>
              <a:defRPr sz="1800" b="0" i="0" u="none" strike="noStrike" cap="none">
                <a:solidFill>
                  <a:schemeClr val="dk1"/>
                </a:solidFill>
                <a:latin typeface="Cabin"/>
                <a:ea typeface="Cabin"/>
                <a:cs typeface="Cabin"/>
                <a:sym typeface="Cabin"/>
              </a:defRPr>
            </a:lvl7pPr>
            <a:lvl8pPr marR="0" lvl="7" algn="l" rtl="0">
              <a:spcBef>
                <a:spcPts val="0"/>
              </a:spcBef>
              <a:spcAft>
                <a:spcPts val="0"/>
              </a:spcAft>
              <a:buSzPts val="1400"/>
              <a:buNone/>
              <a:defRPr sz="1800" b="0" i="0" u="none" strike="noStrike" cap="none">
                <a:solidFill>
                  <a:schemeClr val="dk1"/>
                </a:solidFill>
                <a:latin typeface="Cabin"/>
                <a:ea typeface="Cabin"/>
                <a:cs typeface="Cabin"/>
                <a:sym typeface="Cabin"/>
              </a:defRPr>
            </a:lvl8pPr>
            <a:lvl9pPr marR="0" lvl="8" algn="l" rtl="0">
              <a:spcBef>
                <a:spcPts val="0"/>
              </a:spcBef>
              <a:spcAft>
                <a:spcPts val="0"/>
              </a:spcAft>
              <a:buSzPts val="1400"/>
              <a:buNone/>
              <a:defRPr sz="1800" b="0" i="0" u="none" strike="noStrike" cap="none">
                <a:solidFill>
                  <a:schemeClr val="dk1"/>
                </a:solidFill>
                <a:latin typeface="Cabin"/>
                <a:ea typeface="Cabin"/>
                <a:cs typeface="Cabin"/>
                <a:sym typeface="Cabin"/>
              </a:defRPr>
            </a:lvl9pPr>
          </a:lstStyle>
          <a:p>
            <a:endParaRPr/>
          </a:p>
        </p:txBody>
      </p:sp>
      <p:sp>
        <p:nvSpPr>
          <p:cNvPr id="22" name="Google Shape;22;p3"/>
          <p:cNvSpPr>
            <a:spLocks noGrp="1"/>
          </p:cNvSpPr>
          <p:nvPr>
            <p:ph type="sldNum" idx="12"/>
          </p:nvPr>
        </p:nvSpPr>
        <p:spPr>
          <a:xfrm>
            <a:off x="10758922" y="6217920"/>
            <a:ext cx="365760" cy="365760"/>
          </a:xfrm>
          <a:prstGeom prst="ellipse">
            <a:avLst/>
          </a:prstGeom>
          <a:solidFill>
            <a:srgbClr val="1D1D1D">
              <a:alpha val="69803"/>
            </a:srgbClr>
          </a:solidFill>
          <a:ln>
            <a:noFill/>
          </a:ln>
        </p:spPr>
        <p:txBody>
          <a:bodyPr spcFirstLastPara="1" wrap="square" lIns="18275" tIns="45700" rIns="18275" bIns="45700" anchor="ctr" anchorCtr="0">
            <a:noAutofit/>
          </a:bodyPr>
          <a:lstStyle>
            <a:lvl1pPr marL="0" marR="0" lvl="0" indent="0" algn="ctr" rtl="0">
              <a:spcBef>
                <a:spcPts val="0"/>
              </a:spcBef>
              <a:buNone/>
              <a:defRPr sz="1100" b="0" i="0" u="none" strike="noStrike" cap="none">
                <a:solidFill>
                  <a:srgbClr val="FFFFFF"/>
                </a:solidFill>
                <a:latin typeface="Cabin"/>
                <a:ea typeface="Cabin"/>
                <a:cs typeface="Cabin"/>
                <a:sym typeface="Cabin"/>
              </a:defRPr>
            </a:lvl1pPr>
            <a:lvl2pPr marL="0" marR="0" lvl="1" indent="0" algn="ctr" rtl="0">
              <a:spcBef>
                <a:spcPts val="0"/>
              </a:spcBef>
              <a:buNone/>
              <a:defRPr sz="1100" b="0" i="0" u="none" strike="noStrike" cap="none">
                <a:solidFill>
                  <a:srgbClr val="FFFFFF"/>
                </a:solidFill>
                <a:latin typeface="Cabin"/>
                <a:ea typeface="Cabin"/>
                <a:cs typeface="Cabin"/>
                <a:sym typeface="Cabin"/>
              </a:defRPr>
            </a:lvl2pPr>
            <a:lvl3pPr marL="0" marR="0" lvl="2" indent="0" algn="ctr" rtl="0">
              <a:spcBef>
                <a:spcPts val="0"/>
              </a:spcBef>
              <a:buNone/>
              <a:defRPr sz="1100" b="0" i="0" u="none" strike="noStrike" cap="none">
                <a:solidFill>
                  <a:srgbClr val="FFFFFF"/>
                </a:solidFill>
                <a:latin typeface="Cabin"/>
                <a:ea typeface="Cabin"/>
                <a:cs typeface="Cabin"/>
                <a:sym typeface="Cabin"/>
              </a:defRPr>
            </a:lvl3pPr>
            <a:lvl4pPr marL="0" marR="0" lvl="3" indent="0" algn="ctr" rtl="0">
              <a:spcBef>
                <a:spcPts val="0"/>
              </a:spcBef>
              <a:buNone/>
              <a:defRPr sz="1100" b="0" i="0" u="none" strike="noStrike" cap="none">
                <a:solidFill>
                  <a:srgbClr val="FFFFFF"/>
                </a:solidFill>
                <a:latin typeface="Cabin"/>
                <a:ea typeface="Cabin"/>
                <a:cs typeface="Cabin"/>
                <a:sym typeface="Cabin"/>
              </a:defRPr>
            </a:lvl4pPr>
            <a:lvl5pPr marL="0" marR="0" lvl="4" indent="0" algn="ctr" rtl="0">
              <a:spcBef>
                <a:spcPts val="0"/>
              </a:spcBef>
              <a:buNone/>
              <a:defRPr sz="1100" b="0" i="0" u="none" strike="noStrike" cap="none">
                <a:solidFill>
                  <a:srgbClr val="FFFFFF"/>
                </a:solidFill>
                <a:latin typeface="Cabin"/>
                <a:ea typeface="Cabin"/>
                <a:cs typeface="Cabin"/>
                <a:sym typeface="Cabin"/>
              </a:defRPr>
            </a:lvl5pPr>
            <a:lvl6pPr marL="0" marR="0" lvl="5" indent="0" algn="ctr" rtl="0">
              <a:spcBef>
                <a:spcPts val="0"/>
              </a:spcBef>
              <a:buNone/>
              <a:defRPr sz="1100" b="0" i="0" u="none" strike="noStrike" cap="none">
                <a:solidFill>
                  <a:srgbClr val="FFFFFF"/>
                </a:solidFill>
                <a:latin typeface="Cabin"/>
                <a:ea typeface="Cabin"/>
                <a:cs typeface="Cabin"/>
                <a:sym typeface="Cabin"/>
              </a:defRPr>
            </a:lvl6pPr>
            <a:lvl7pPr marL="0" marR="0" lvl="6" indent="0" algn="ctr" rtl="0">
              <a:spcBef>
                <a:spcPts val="0"/>
              </a:spcBef>
              <a:buNone/>
              <a:defRPr sz="1100" b="0" i="0" u="none" strike="noStrike" cap="none">
                <a:solidFill>
                  <a:srgbClr val="FFFFFF"/>
                </a:solidFill>
                <a:latin typeface="Cabin"/>
                <a:ea typeface="Cabin"/>
                <a:cs typeface="Cabin"/>
                <a:sym typeface="Cabin"/>
              </a:defRPr>
            </a:lvl7pPr>
            <a:lvl8pPr marL="0" marR="0" lvl="7" indent="0" algn="ctr" rtl="0">
              <a:spcBef>
                <a:spcPts val="0"/>
              </a:spcBef>
              <a:buNone/>
              <a:defRPr sz="1100" b="0" i="0" u="none" strike="noStrike" cap="none">
                <a:solidFill>
                  <a:srgbClr val="FFFFFF"/>
                </a:solidFill>
                <a:latin typeface="Cabin"/>
                <a:ea typeface="Cabin"/>
                <a:cs typeface="Cabin"/>
                <a:sym typeface="Cabin"/>
              </a:defRPr>
            </a:lvl8pPr>
            <a:lvl9pPr marL="0" marR="0" lvl="8" indent="0" algn="ctr" rtl="0">
              <a:spcBef>
                <a:spcPts val="0"/>
              </a:spcBef>
              <a:buNone/>
              <a:defRPr sz="1100" b="0" i="0" u="none" strike="noStrike" cap="none">
                <a:solidFill>
                  <a:srgbClr val="FFFFFF"/>
                </a:solidFill>
                <a:latin typeface="Cabin"/>
                <a:ea typeface="Cabin"/>
                <a:cs typeface="Cabin"/>
                <a:sym typeface="Cabin"/>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30"/>
        <p:cNvGrpSpPr/>
        <p:nvPr/>
      </p:nvGrpSpPr>
      <p:grpSpPr>
        <a:xfrm>
          <a:off x="0" y="0"/>
          <a:ext cx="0" cy="0"/>
          <a:chOff x="0" y="0"/>
          <a:chExt cx="0" cy="0"/>
        </a:xfrm>
      </p:grpSpPr>
      <p:sp>
        <p:nvSpPr>
          <p:cNvPr id="31" name="Google Shape;31;p5"/>
          <p:cNvSpPr txBox="1">
            <a:spLocks noGrp="1"/>
          </p:cNvSpPr>
          <p:nvPr>
            <p:ph type="title"/>
          </p:nvPr>
        </p:nvSpPr>
        <p:spPr>
          <a:xfrm>
            <a:off x="808523" y="2243828"/>
            <a:ext cx="4494998" cy="1134640"/>
          </a:xfrm>
          <a:prstGeom prst="rect">
            <a:avLst/>
          </a:prstGeom>
          <a:solidFill>
            <a:srgbClr val="FFFFFF"/>
          </a:solidFill>
          <a:ln w="9525" cap="flat" cmpd="sng">
            <a:solidFill>
              <a:srgbClr val="404040"/>
            </a:solidFill>
            <a:prstDash val="solid"/>
            <a:round/>
            <a:headEnd type="none" w="sm" len="sm"/>
            <a:tailEnd type="none" w="sm" len="sm"/>
          </a:ln>
        </p:spPr>
        <p:txBody>
          <a:bodyPr spcFirstLastPara="1" wrap="square" lIns="182875" tIns="182875" rIns="182875" bIns="182875" anchor="ctr" anchorCtr="1"/>
          <a:lstStyle>
            <a:lvl1pPr marR="0" lvl="0" algn="ctr" rtl="0">
              <a:lnSpc>
                <a:spcPct val="90000"/>
              </a:lnSpc>
              <a:spcBef>
                <a:spcPts val="0"/>
              </a:spcBef>
              <a:spcAft>
                <a:spcPts val="0"/>
              </a:spcAft>
              <a:buClr>
                <a:srgbClr val="262626"/>
              </a:buClr>
              <a:buSzPts val="2200"/>
              <a:buFont typeface="Cabin"/>
              <a:buNone/>
              <a:defRPr sz="2200" b="0" i="0" u="none" strike="noStrike" cap="none">
                <a:solidFill>
                  <a:srgbClr val="262626"/>
                </a:solidFill>
                <a:latin typeface="Cabin"/>
                <a:ea typeface="Cabin"/>
                <a:cs typeface="Cabin"/>
                <a:sym typeface="Cabin"/>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2" name="Google Shape;32;p5"/>
          <p:cNvSpPr>
            <a:spLocks noGrp="1"/>
          </p:cNvSpPr>
          <p:nvPr>
            <p:ph type="pic" idx="2"/>
          </p:nvPr>
        </p:nvSpPr>
        <p:spPr>
          <a:xfrm>
            <a:off x="6095999" y="0"/>
            <a:ext cx="6102097" cy="6858000"/>
          </a:xfrm>
          <a:prstGeom prst="rect">
            <a:avLst/>
          </a:prstGeom>
          <a:solidFill>
            <a:srgbClr val="D8D8D8"/>
          </a:solidFill>
          <a:ln>
            <a:noFill/>
          </a:ln>
        </p:spPr>
        <p:txBody>
          <a:bodyPr spcFirstLastPara="1" wrap="square" lIns="91425" tIns="45700" rIns="91425" bIns="45700" anchor="t" anchorCtr="0"/>
          <a:lstStyle>
            <a:lvl1pPr marR="0" lvl="0" algn="l" rtl="0">
              <a:lnSpc>
                <a:spcPct val="100000"/>
              </a:lnSpc>
              <a:spcBef>
                <a:spcPts val="1000"/>
              </a:spcBef>
              <a:spcAft>
                <a:spcPts val="0"/>
              </a:spcAft>
              <a:buClr>
                <a:schemeClr val="accent2"/>
              </a:buClr>
              <a:buSzPts val="3200"/>
              <a:buFont typeface="Arial"/>
              <a:buNone/>
              <a:defRPr sz="3200" b="0" i="0" u="none" strike="noStrike" cap="none">
                <a:solidFill>
                  <a:srgbClr val="7F7F7F"/>
                </a:solidFill>
                <a:latin typeface="Cabin"/>
                <a:ea typeface="Cabin"/>
                <a:cs typeface="Cabin"/>
                <a:sym typeface="Cabin"/>
              </a:defRPr>
            </a:lvl1pPr>
            <a:lvl2pPr marR="0" lvl="1" algn="l" rtl="0">
              <a:lnSpc>
                <a:spcPct val="100000"/>
              </a:lnSpc>
              <a:spcBef>
                <a:spcPts val="1000"/>
              </a:spcBef>
              <a:spcAft>
                <a:spcPts val="0"/>
              </a:spcAft>
              <a:buClr>
                <a:schemeClr val="accent2"/>
              </a:buClr>
              <a:buSzPts val="2800"/>
              <a:buFont typeface="Arial"/>
              <a:buNone/>
              <a:defRPr sz="2800" b="0" i="0" u="none" strike="noStrike" cap="none">
                <a:solidFill>
                  <a:srgbClr val="262626"/>
                </a:solidFill>
                <a:latin typeface="Cabin"/>
                <a:ea typeface="Cabin"/>
                <a:cs typeface="Cabin"/>
                <a:sym typeface="Cabin"/>
              </a:defRPr>
            </a:lvl2pPr>
            <a:lvl3pPr marR="0" lvl="2" algn="l" rtl="0">
              <a:lnSpc>
                <a:spcPct val="100000"/>
              </a:lnSpc>
              <a:spcBef>
                <a:spcPts val="1000"/>
              </a:spcBef>
              <a:spcAft>
                <a:spcPts val="0"/>
              </a:spcAft>
              <a:buClr>
                <a:schemeClr val="accent2"/>
              </a:buClr>
              <a:buSzPts val="2400"/>
              <a:buFont typeface="Arial"/>
              <a:buNone/>
              <a:defRPr sz="2400" b="0" i="0" u="none" strike="noStrike" cap="none">
                <a:solidFill>
                  <a:srgbClr val="262626"/>
                </a:solidFill>
                <a:latin typeface="Cabin"/>
                <a:ea typeface="Cabin"/>
                <a:cs typeface="Cabin"/>
                <a:sym typeface="Cabin"/>
              </a:defRPr>
            </a:lvl3pPr>
            <a:lvl4pPr marR="0" lvl="3" algn="l" rtl="0">
              <a:lnSpc>
                <a:spcPct val="100000"/>
              </a:lnSpc>
              <a:spcBef>
                <a:spcPts val="1000"/>
              </a:spcBef>
              <a:spcAft>
                <a:spcPts val="0"/>
              </a:spcAft>
              <a:buClr>
                <a:schemeClr val="accent2"/>
              </a:buClr>
              <a:buSzPts val="2000"/>
              <a:buFont typeface="Arial"/>
              <a:buNone/>
              <a:defRPr sz="2000" b="0" i="0" u="none" strike="noStrike" cap="none">
                <a:solidFill>
                  <a:srgbClr val="262626"/>
                </a:solidFill>
                <a:latin typeface="Cabin"/>
                <a:ea typeface="Cabin"/>
                <a:cs typeface="Cabin"/>
                <a:sym typeface="Cabin"/>
              </a:defRPr>
            </a:lvl4pPr>
            <a:lvl5pPr marR="0" lvl="4" algn="l" rtl="0">
              <a:lnSpc>
                <a:spcPct val="100000"/>
              </a:lnSpc>
              <a:spcBef>
                <a:spcPts val="1000"/>
              </a:spcBef>
              <a:spcAft>
                <a:spcPts val="0"/>
              </a:spcAft>
              <a:buClr>
                <a:schemeClr val="accent2"/>
              </a:buClr>
              <a:buSzPts val="2000"/>
              <a:buFont typeface="Arial"/>
              <a:buNone/>
              <a:defRPr sz="2000" b="0" i="0" u="none" strike="noStrike" cap="none">
                <a:solidFill>
                  <a:srgbClr val="262626"/>
                </a:solidFill>
                <a:latin typeface="Cabin"/>
                <a:ea typeface="Cabin"/>
                <a:cs typeface="Cabin"/>
                <a:sym typeface="Cabin"/>
              </a:defRPr>
            </a:lvl5pPr>
            <a:lvl6pPr marR="0" lvl="5" algn="l" rtl="0">
              <a:lnSpc>
                <a:spcPct val="100000"/>
              </a:lnSpc>
              <a:spcBef>
                <a:spcPts val="1000"/>
              </a:spcBef>
              <a:spcAft>
                <a:spcPts val="0"/>
              </a:spcAft>
              <a:buClr>
                <a:schemeClr val="accent2"/>
              </a:buClr>
              <a:buSzPts val="2000"/>
              <a:buFont typeface="Arial"/>
              <a:buNone/>
              <a:defRPr sz="2000" b="0" i="0" u="none" strike="noStrike" cap="none">
                <a:solidFill>
                  <a:schemeClr val="dk1"/>
                </a:solidFill>
                <a:latin typeface="Cabin"/>
                <a:ea typeface="Cabin"/>
                <a:cs typeface="Cabin"/>
                <a:sym typeface="Cabin"/>
              </a:defRPr>
            </a:lvl6pPr>
            <a:lvl7pPr marR="0" lvl="6" algn="l" rtl="0">
              <a:lnSpc>
                <a:spcPct val="100000"/>
              </a:lnSpc>
              <a:spcBef>
                <a:spcPts val="1000"/>
              </a:spcBef>
              <a:spcAft>
                <a:spcPts val="0"/>
              </a:spcAft>
              <a:buClr>
                <a:schemeClr val="accent2"/>
              </a:buClr>
              <a:buSzPts val="2000"/>
              <a:buFont typeface="Arial"/>
              <a:buNone/>
              <a:defRPr sz="2000" b="0" i="0" u="none" strike="noStrike" cap="none">
                <a:solidFill>
                  <a:schemeClr val="dk1"/>
                </a:solidFill>
                <a:latin typeface="Cabin"/>
                <a:ea typeface="Cabin"/>
                <a:cs typeface="Cabin"/>
                <a:sym typeface="Cabin"/>
              </a:defRPr>
            </a:lvl7pPr>
            <a:lvl8pPr marR="0" lvl="7" algn="l" rtl="0">
              <a:lnSpc>
                <a:spcPct val="100000"/>
              </a:lnSpc>
              <a:spcBef>
                <a:spcPts val="1000"/>
              </a:spcBef>
              <a:spcAft>
                <a:spcPts val="0"/>
              </a:spcAft>
              <a:buClr>
                <a:schemeClr val="accent2"/>
              </a:buClr>
              <a:buSzPts val="2000"/>
              <a:buFont typeface="Arial"/>
              <a:buNone/>
              <a:defRPr sz="2000" b="0" i="0" u="none" strike="noStrike" cap="none">
                <a:solidFill>
                  <a:schemeClr val="dk1"/>
                </a:solidFill>
                <a:latin typeface="Cabin"/>
                <a:ea typeface="Cabin"/>
                <a:cs typeface="Cabin"/>
                <a:sym typeface="Cabin"/>
              </a:defRPr>
            </a:lvl8pPr>
            <a:lvl9pPr marR="0" lvl="8" algn="l" rtl="0">
              <a:lnSpc>
                <a:spcPct val="100000"/>
              </a:lnSpc>
              <a:spcBef>
                <a:spcPts val="1000"/>
              </a:spcBef>
              <a:spcAft>
                <a:spcPts val="0"/>
              </a:spcAft>
              <a:buClr>
                <a:schemeClr val="accent2"/>
              </a:buClr>
              <a:buSzPts val="2000"/>
              <a:buFont typeface="Arial"/>
              <a:buNone/>
              <a:defRPr sz="2000" b="0" i="0" u="none" strike="noStrike" cap="none">
                <a:solidFill>
                  <a:schemeClr val="dk1"/>
                </a:solidFill>
                <a:latin typeface="Cabin"/>
                <a:ea typeface="Cabin"/>
                <a:cs typeface="Cabin"/>
                <a:sym typeface="Cabin"/>
              </a:defRPr>
            </a:lvl9pPr>
          </a:lstStyle>
          <a:p>
            <a:endParaRPr/>
          </a:p>
        </p:txBody>
      </p:sp>
      <p:sp>
        <p:nvSpPr>
          <p:cNvPr id="33" name="Google Shape;33;p5"/>
          <p:cNvSpPr txBox="1">
            <a:spLocks noGrp="1"/>
          </p:cNvSpPr>
          <p:nvPr>
            <p:ph type="body" idx="1"/>
          </p:nvPr>
        </p:nvSpPr>
        <p:spPr>
          <a:xfrm>
            <a:off x="1115568" y="3549918"/>
            <a:ext cx="3794760" cy="2194037"/>
          </a:xfrm>
          <a:prstGeom prst="rect">
            <a:avLst/>
          </a:prstGeom>
          <a:noFill/>
          <a:ln>
            <a:noFill/>
          </a:ln>
        </p:spPr>
        <p:txBody>
          <a:bodyPr spcFirstLastPara="1" wrap="square" lIns="91425" tIns="45700" rIns="91425" bIns="45700" anchor="t" anchorCtr="1"/>
          <a:lstStyle>
            <a:lvl1pPr marL="457200" marR="0" lvl="0" indent="-228600" algn="ctr" rtl="0">
              <a:lnSpc>
                <a:spcPct val="100000"/>
              </a:lnSpc>
              <a:spcBef>
                <a:spcPts val="1000"/>
              </a:spcBef>
              <a:spcAft>
                <a:spcPts val="0"/>
              </a:spcAft>
              <a:buClr>
                <a:schemeClr val="accent2"/>
              </a:buClr>
              <a:buSzPts val="1500"/>
              <a:buFont typeface="Arial"/>
              <a:buNone/>
              <a:defRPr sz="1500" b="0" i="0" u="none" strike="noStrike" cap="none">
                <a:solidFill>
                  <a:schemeClr val="dk1"/>
                </a:solidFill>
                <a:latin typeface="Cabin"/>
                <a:ea typeface="Cabin"/>
                <a:cs typeface="Cabin"/>
                <a:sym typeface="Cabin"/>
              </a:defRPr>
            </a:lvl1pPr>
            <a:lvl2pPr marL="914400" marR="0" lvl="1" indent="-228600" algn="l" rtl="0">
              <a:lnSpc>
                <a:spcPct val="100000"/>
              </a:lnSpc>
              <a:spcBef>
                <a:spcPts val="1000"/>
              </a:spcBef>
              <a:spcAft>
                <a:spcPts val="0"/>
              </a:spcAft>
              <a:buClr>
                <a:schemeClr val="accent2"/>
              </a:buClr>
              <a:buSzPts val="1400"/>
              <a:buFont typeface="Arial"/>
              <a:buNone/>
              <a:defRPr sz="1400" b="0" i="0" u="none" strike="noStrike" cap="none">
                <a:solidFill>
                  <a:srgbClr val="262626"/>
                </a:solidFill>
                <a:latin typeface="Cabin"/>
                <a:ea typeface="Cabin"/>
                <a:cs typeface="Cabin"/>
                <a:sym typeface="Cabin"/>
              </a:defRPr>
            </a:lvl2pPr>
            <a:lvl3pPr marL="1371600" marR="0" lvl="2" indent="-228600" algn="l" rtl="0">
              <a:lnSpc>
                <a:spcPct val="100000"/>
              </a:lnSpc>
              <a:spcBef>
                <a:spcPts val="1000"/>
              </a:spcBef>
              <a:spcAft>
                <a:spcPts val="0"/>
              </a:spcAft>
              <a:buClr>
                <a:schemeClr val="accent2"/>
              </a:buClr>
              <a:buSzPts val="1200"/>
              <a:buFont typeface="Arial"/>
              <a:buNone/>
              <a:defRPr sz="1200" b="0" i="0" u="none" strike="noStrike" cap="none">
                <a:solidFill>
                  <a:srgbClr val="262626"/>
                </a:solidFill>
                <a:latin typeface="Cabin"/>
                <a:ea typeface="Cabin"/>
                <a:cs typeface="Cabin"/>
                <a:sym typeface="Cabin"/>
              </a:defRPr>
            </a:lvl3pPr>
            <a:lvl4pPr marL="1828800" marR="0" lvl="3" indent="-228600" algn="l" rtl="0">
              <a:lnSpc>
                <a:spcPct val="100000"/>
              </a:lnSpc>
              <a:spcBef>
                <a:spcPts val="1000"/>
              </a:spcBef>
              <a:spcAft>
                <a:spcPts val="0"/>
              </a:spcAft>
              <a:buClr>
                <a:schemeClr val="accent2"/>
              </a:buClr>
              <a:buSzPts val="1000"/>
              <a:buFont typeface="Arial"/>
              <a:buNone/>
              <a:defRPr sz="1000" b="0" i="0" u="none" strike="noStrike" cap="none">
                <a:solidFill>
                  <a:srgbClr val="262626"/>
                </a:solidFill>
                <a:latin typeface="Cabin"/>
                <a:ea typeface="Cabin"/>
                <a:cs typeface="Cabin"/>
                <a:sym typeface="Cabin"/>
              </a:defRPr>
            </a:lvl4pPr>
            <a:lvl5pPr marL="2286000" marR="0" lvl="4" indent="-228600" algn="l" rtl="0">
              <a:lnSpc>
                <a:spcPct val="100000"/>
              </a:lnSpc>
              <a:spcBef>
                <a:spcPts val="1000"/>
              </a:spcBef>
              <a:spcAft>
                <a:spcPts val="0"/>
              </a:spcAft>
              <a:buClr>
                <a:schemeClr val="accent2"/>
              </a:buClr>
              <a:buSzPts val="1000"/>
              <a:buFont typeface="Arial"/>
              <a:buNone/>
              <a:defRPr sz="1000" b="0" i="0" u="none" strike="noStrike" cap="none">
                <a:solidFill>
                  <a:srgbClr val="262626"/>
                </a:solidFill>
                <a:latin typeface="Cabin"/>
                <a:ea typeface="Cabin"/>
                <a:cs typeface="Cabin"/>
                <a:sym typeface="Cabin"/>
              </a:defRPr>
            </a:lvl5pPr>
            <a:lvl6pPr marL="2743200" marR="0" lvl="5" indent="-228600" algn="l" rtl="0">
              <a:lnSpc>
                <a:spcPct val="100000"/>
              </a:lnSpc>
              <a:spcBef>
                <a:spcPts val="1000"/>
              </a:spcBef>
              <a:spcAft>
                <a:spcPts val="0"/>
              </a:spcAft>
              <a:buClr>
                <a:schemeClr val="accent2"/>
              </a:buClr>
              <a:buSzPts val="1000"/>
              <a:buFont typeface="Arial"/>
              <a:buNone/>
              <a:defRPr sz="1000" b="0" i="0" u="none" strike="noStrike" cap="none">
                <a:solidFill>
                  <a:schemeClr val="dk1"/>
                </a:solidFill>
                <a:latin typeface="Cabin"/>
                <a:ea typeface="Cabin"/>
                <a:cs typeface="Cabin"/>
                <a:sym typeface="Cabin"/>
              </a:defRPr>
            </a:lvl6pPr>
            <a:lvl7pPr marL="3200400" marR="0" lvl="6" indent="-228600" algn="l" rtl="0">
              <a:lnSpc>
                <a:spcPct val="100000"/>
              </a:lnSpc>
              <a:spcBef>
                <a:spcPts val="1000"/>
              </a:spcBef>
              <a:spcAft>
                <a:spcPts val="0"/>
              </a:spcAft>
              <a:buClr>
                <a:schemeClr val="accent2"/>
              </a:buClr>
              <a:buSzPts val="1000"/>
              <a:buFont typeface="Arial"/>
              <a:buNone/>
              <a:defRPr sz="1000" b="0" i="0" u="none" strike="noStrike" cap="none">
                <a:solidFill>
                  <a:schemeClr val="dk1"/>
                </a:solidFill>
                <a:latin typeface="Cabin"/>
                <a:ea typeface="Cabin"/>
                <a:cs typeface="Cabin"/>
                <a:sym typeface="Cabin"/>
              </a:defRPr>
            </a:lvl7pPr>
            <a:lvl8pPr marL="3657600" marR="0" lvl="7" indent="-228600" algn="l" rtl="0">
              <a:lnSpc>
                <a:spcPct val="100000"/>
              </a:lnSpc>
              <a:spcBef>
                <a:spcPts val="1000"/>
              </a:spcBef>
              <a:spcAft>
                <a:spcPts val="0"/>
              </a:spcAft>
              <a:buClr>
                <a:schemeClr val="accent2"/>
              </a:buClr>
              <a:buSzPts val="1000"/>
              <a:buFont typeface="Arial"/>
              <a:buNone/>
              <a:defRPr sz="1000" b="0" i="0" u="none" strike="noStrike" cap="none">
                <a:solidFill>
                  <a:schemeClr val="dk1"/>
                </a:solidFill>
                <a:latin typeface="Cabin"/>
                <a:ea typeface="Cabin"/>
                <a:cs typeface="Cabin"/>
                <a:sym typeface="Cabin"/>
              </a:defRPr>
            </a:lvl8pPr>
            <a:lvl9pPr marL="4114800" marR="0" lvl="8" indent="-228600" algn="l" rtl="0">
              <a:lnSpc>
                <a:spcPct val="100000"/>
              </a:lnSpc>
              <a:spcBef>
                <a:spcPts val="1000"/>
              </a:spcBef>
              <a:spcAft>
                <a:spcPts val="0"/>
              </a:spcAft>
              <a:buClr>
                <a:schemeClr val="accent2"/>
              </a:buClr>
              <a:buSzPts val="1000"/>
              <a:buFont typeface="Arial"/>
              <a:buNone/>
              <a:defRPr sz="1000" b="0" i="0" u="none" strike="noStrike" cap="none">
                <a:solidFill>
                  <a:schemeClr val="dk1"/>
                </a:solidFill>
                <a:latin typeface="Cabin"/>
                <a:ea typeface="Cabin"/>
                <a:cs typeface="Cabin"/>
                <a:sym typeface="Cabin"/>
              </a:defRPr>
            </a:lvl9pPr>
          </a:lstStyle>
          <a:p>
            <a:endParaRPr/>
          </a:p>
        </p:txBody>
      </p:sp>
      <p:sp>
        <p:nvSpPr>
          <p:cNvPr id="34" name="Google Shape;34;p5"/>
          <p:cNvSpPr txBox="1">
            <a:spLocks noGrp="1"/>
          </p:cNvSpPr>
          <p:nvPr>
            <p:ph type="dt" idx="10"/>
          </p:nvPr>
        </p:nvSpPr>
        <p:spPr>
          <a:xfrm>
            <a:off x="7821429" y="6238816"/>
            <a:ext cx="2753746" cy="323968"/>
          </a:xfrm>
          <a:prstGeom prst="rect">
            <a:avLst/>
          </a:prstGeom>
          <a:noFill/>
          <a:ln>
            <a:noFill/>
          </a:ln>
        </p:spPr>
        <p:txBody>
          <a:bodyPr spcFirstLastPara="1" wrap="square" lIns="91425" tIns="45700" rIns="91425" bIns="45700" anchor="ctr" anchorCtr="0"/>
          <a:lstStyle>
            <a:lvl1pPr marR="0" lvl="0" algn="r" rtl="0">
              <a:spcBef>
                <a:spcPts val="0"/>
              </a:spcBef>
              <a:spcAft>
                <a:spcPts val="0"/>
              </a:spcAft>
              <a:buSzPts val="1400"/>
              <a:buNone/>
              <a:defRPr sz="1050" b="0" i="0" u="none" strike="noStrike" cap="none">
                <a:solidFill>
                  <a:srgbClr val="FFFFFF"/>
                </a:solidFill>
                <a:latin typeface="Cabin"/>
                <a:ea typeface="Cabin"/>
                <a:cs typeface="Cabin"/>
                <a:sym typeface="Cabin"/>
              </a:defRPr>
            </a:lvl1pPr>
            <a:lvl2pPr marR="0" lvl="1" algn="l" rtl="0">
              <a:spcBef>
                <a:spcPts val="0"/>
              </a:spcBef>
              <a:spcAft>
                <a:spcPts val="0"/>
              </a:spcAft>
              <a:buSzPts val="1400"/>
              <a:buNone/>
              <a:defRPr sz="1800" b="0" i="0" u="none" strike="noStrike" cap="none">
                <a:solidFill>
                  <a:schemeClr val="dk1"/>
                </a:solidFill>
                <a:latin typeface="Cabin"/>
                <a:ea typeface="Cabin"/>
                <a:cs typeface="Cabin"/>
                <a:sym typeface="Cabin"/>
              </a:defRPr>
            </a:lvl2pPr>
            <a:lvl3pPr marR="0" lvl="2" algn="l" rtl="0">
              <a:spcBef>
                <a:spcPts val="0"/>
              </a:spcBef>
              <a:spcAft>
                <a:spcPts val="0"/>
              </a:spcAft>
              <a:buSzPts val="1400"/>
              <a:buNone/>
              <a:defRPr sz="1800" b="0" i="0" u="none" strike="noStrike" cap="none">
                <a:solidFill>
                  <a:schemeClr val="dk1"/>
                </a:solidFill>
                <a:latin typeface="Cabin"/>
                <a:ea typeface="Cabin"/>
                <a:cs typeface="Cabin"/>
                <a:sym typeface="Cabin"/>
              </a:defRPr>
            </a:lvl3pPr>
            <a:lvl4pPr marR="0" lvl="3" algn="l" rtl="0">
              <a:spcBef>
                <a:spcPts val="0"/>
              </a:spcBef>
              <a:spcAft>
                <a:spcPts val="0"/>
              </a:spcAft>
              <a:buSzPts val="1400"/>
              <a:buNone/>
              <a:defRPr sz="1800" b="0" i="0" u="none" strike="noStrike" cap="none">
                <a:solidFill>
                  <a:schemeClr val="dk1"/>
                </a:solidFill>
                <a:latin typeface="Cabin"/>
                <a:ea typeface="Cabin"/>
                <a:cs typeface="Cabin"/>
                <a:sym typeface="Cabin"/>
              </a:defRPr>
            </a:lvl4pPr>
            <a:lvl5pPr marR="0" lvl="4" algn="l" rtl="0">
              <a:spcBef>
                <a:spcPts val="0"/>
              </a:spcBef>
              <a:spcAft>
                <a:spcPts val="0"/>
              </a:spcAft>
              <a:buSzPts val="1400"/>
              <a:buNone/>
              <a:defRPr sz="1800" b="0" i="0" u="none" strike="noStrike" cap="none">
                <a:solidFill>
                  <a:schemeClr val="dk1"/>
                </a:solidFill>
                <a:latin typeface="Cabin"/>
                <a:ea typeface="Cabin"/>
                <a:cs typeface="Cabin"/>
                <a:sym typeface="Cabin"/>
              </a:defRPr>
            </a:lvl5pPr>
            <a:lvl6pPr marR="0" lvl="5" algn="l" rtl="0">
              <a:spcBef>
                <a:spcPts val="0"/>
              </a:spcBef>
              <a:spcAft>
                <a:spcPts val="0"/>
              </a:spcAft>
              <a:buSzPts val="1400"/>
              <a:buNone/>
              <a:defRPr sz="1800" b="0" i="0" u="none" strike="noStrike" cap="none">
                <a:solidFill>
                  <a:schemeClr val="dk1"/>
                </a:solidFill>
                <a:latin typeface="Cabin"/>
                <a:ea typeface="Cabin"/>
                <a:cs typeface="Cabin"/>
                <a:sym typeface="Cabin"/>
              </a:defRPr>
            </a:lvl6pPr>
            <a:lvl7pPr marR="0" lvl="6" algn="l" rtl="0">
              <a:spcBef>
                <a:spcPts val="0"/>
              </a:spcBef>
              <a:spcAft>
                <a:spcPts val="0"/>
              </a:spcAft>
              <a:buSzPts val="1400"/>
              <a:buNone/>
              <a:defRPr sz="1800" b="0" i="0" u="none" strike="noStrike" cap="none">
                <a:solidFill>
                  <a:schemeClr val="dk1"/>
                </a:solidFill>
                <a:latin typeface="Cabin"/>
                <a:ea typeface="Cabin"/>
                <a:cs typeface="Cabin"/>
                <a:sym typeface="Cabin"/>
              </a:defRPr>
            </a:lvl7pPr>
            <a:lvl8pPr marR="0" lvl="7" algn="l" rtl="0">
              <a:spcBef>
                <a:spcPts val="0"/>
              </a:spcBef>
              <a:spcAft>
                <a:spcPts val="0"/>
              </a:spcAft>
              <a:buSzPts val="1400"/>
              <a:buNone/>
              <a:defRPr sz="1800" b="0" i="0" u="none" strike="noStrike" cap="none">
                <a:solidFill>
                  <a:schemeClr val="dk1"/>
                </a:solidFill>
                <a:latin typeface="Cabin"/>
                <a:ea typeface="Cabin"/>
                <a:cs typeface="Cabin"/>
                <a:sym typeface="Cabin"/>
              </a:defRPr>
            </a:lvl8pPr>
            <a:lvl9pPr marR="0" lvl="8" algn="l" rtl="0">
              <a:spcBef>
                <a:spcPts val="0"/>
              </a:spcBef>
              <a:spcAft>
                <a:spcPts val="0"/>
              </a:spcAft>
              <a:buSzPts val="1400"/>
              <a:buNone/>
              <a:defRPr sz="1800" b="0" i="0" u="none" strike="noStrike" cap="none">
                <a:solidFill>
                  <a:schemeClr val="dk1"/>
                </a:solidFill>
                <a:latin typeface="Cabin"/>
                <a:ea typeface="Cabin"/>
                <a:cs typeface="Cabin"/>
                <a:sym typeface="Cabin"/>
              </a:defRPr>
            </a:lvl9pPr>
          </a:lstStyle>
          <a:p>
            <a:endParaRPr/>
          </a:p>
        </p:txBody>
      </p:sp>
      <p:sp>
        <p:nvSpPr>
          <p:cNvPr id="35" name="Google Shape;35;p5"/>
          <p:cNvSpPr txBox="1">
            <a:spLocks noGrp="1"/>
          </p:cNvSpPr>
          <p:nvPr>
            <p:ph type="ftr" idx="11"/>
          </p:nvPr>
        </p:nvSpPr>
        <p:spPr>
          <a:xfrm>
            <a:off x="804672" y="6236208"/>
            <a:ext cx="5124797" cy="32004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050" b="0" i="0" u="none" strike="noStrike" cap="none">
                <a:solidFill>
                  <a:schemeClr val="dk1"/>
                </a:solidFill>
                <a:latin typeface="Cabin"/>
                <a:ea typeface="Cabin"/>
                <a:cs typeface="Cabin"/>
                <a:sym typeface="Cabin"/>
              </a:defRPr>
            </a:lvl1pPr>
            <a:lvl2pPr marR="0" lvl="1" algn="l" rtl="0">
              <a:spcBef>
                <a:spcPts val="0"/>
              </a:spcBef>
              <a:spcAft>
                <a:spcPts val="0"/>
              </a:spcAft>
              <a:buSzPts val="1400"/>
              <a:buNone/>
              <a:defRPr sz="1800" b="0" i="0" u="none" strike="noStrike" cap="none">
                <a:solidFill>
                  <a:schemeClr val="dk1"/>
                </a:solidFill>
                <a:latin typeface="Cabin"/>
                <a:ea typeface="Cabin"/>
                <a:cs typeface="Cabin"/>
                <a:sym typeface="Cabin"/>
              </a:defRPr>
            </a:lvl2pPr>
            <a:lvl3pPr marR="0" lvl="2" algn="l" rtl="0">
              <a:spcBef>
                <a:spcPts val="0"/>
              </a:spcBef>
              <a:spcAft>
                <a:spcPts val="0"/>
              </a:spcAft>
              <a:buSzPts val="1400"/>
              <a:buNone/>
              <a:defRPr sz="1800" b="0" i="0" u="none" strike="noStrike" cap="none">
                <a:solidFill>
                  <a:schemeClr val="dk1"/>
                </a:solidFill>
                <a:latin typeface="Cabin"/>
                <a:ea typeface="Cabin"/>
                <a:cs typeface="Cabin"/>
                <a:sym typeface="Cabin"/>
              </a:defRPr>
            </a:lvl3pPr>
            <a:lvl4pPr marR="0" lvl="3" algn="l" rtl="0">
              <a:spcBef>
                <a:spcPts val="0"/>
              </a:spcBef>
              <a:spcAft>
                <a:spcPts val="0"/>
              </a:spcAft>
              <a:buSzPts val="1400"/>
              <a:buNone/>
              <a:defRPr sz="1800" b="0" i="0" u="none" strike="noStrike" cap="none">
                <a:solidFill>
                  <a:schemeClr val="dk1"/>
                </a:solidFill>
                <a:latin typeface="Cabin"/>
                <a:ea typeface="Cabin"/>
                <a:cs typeface="Cabin"/>
                <a:sym typeface="Cabin"/>
              </a:defRPr>
            </a:lvl4pPr>
            <a:lvl5pPr marR="0" lvl="4" algn="l" rtl="0">
              <a:spcBef>
                <a:spcPts val="0"/>
              </a:spcBef>
              <a:spcAft>
                <a:spcPts val="0"/>
              </a:spcAft>
              <a:buSzPts val="1400"/>
              <a:buNone/>
              <a:defRPr sz="1800" b="0" i="0" u="none" strike="noStrike" cap="none">
                <a:solidFill>
                  <a:schemeClr val="dk1"/>
                </a:solidFill>
                <a:latin typeface="Cabin"/>
                <a:ea typeface="Cabin"/>
                <a:cs typeface="Cabin"/>
                <a:sym typeface="Cabin"/>
              </a:defRPr>
            </a:lvl5pPr>
            <a:lvl6pPr marR="0" lvl="5" algn="l" rtl="0">
              <a:spcBef>
                <a:spcPts val="0"/>
              </a:spcBef>
              <a:spcAft>
                <a:spcPts val="0"/>
              </a:spcAft>
              <a:buSzPts val="1400"/>
              <a:buNone/>
              <a:defRPr sz="1800" b="0" i="0" u="none" strike="noStrike" cap="none">
                <a:solidFill>
                  <a:schemeClr val="dk1"/>
                </a:solidFill>
                <a:latin typeface="Cabin"/>
                <a:ea typeface="Cabin"/>
                <a:cs typeface="Cabin"/>
                <a:sym typeface="Cabin"/>
              </a:defRPr>
            </a:lvl6pPr>
            <a:lvl7pPr marR="0" lvl="6" algn="l" rtl="0">
              <a:spcBef>
                <a:spcPts val="0"/>
              </a:spcBef>
              <a:spcAft>
                <a:spcPts val="0"/>
              </a:spcAft>
              <a:buSzPts val="1400"/>
              <a:buNone/>
              <a:defRPr sz="1800" b="0" i="0" u="none" strike="noStrike" cap="none">
                <a:solidFill>
                  <a:schemeClr val="dk1"/>
                </a:solidFill>
                <a:latin typeface="Cabin"/>
                <a:ea typeface="Cabin"/>
                <a:cs typeface="Cabin"/>
                <a:sym typeface="Cabin"/>
              </a:defRPr>
            </a:lvl7pPr>
            <a:lvl8pPr marR="0" lvl="7" algn="l" rtl="0">
              <a:spcBef>
                <a:spcPts val="0"/>
              </a:spcBef>
              <a:spcAft>
                <a:spcPts val="0"/>
              </a:spcAft>
              <a:buSzPts val="1400"/>
              <a:buNone/>
              <a:defRPr sz="1800" b="0" i="0" u="none" strike="noStrike" cap="none">
                <a:solidFill>
                  <a:schemeClr val="dk1"/>
                </a:solidFill>
                <a:latin typeface="Cabin"/>
                <a:ea typeface="Cabin"/>
                <a:cs typeface="Cabin"/>
                <a:sym typeface="Cabin"/>
              </a:defRPr>
            </a:lvl8pPr>
            <a:lvl9pPr marR="0" lvl="8" algn="l" rtl="0">
              <a:spcBef>
                <a:spcPts val="0"/>
              </a:spcBef>
              <a:spcAft>
                <a:spcPts val="0"/>
              </a:spcAft>
              <a:buSzPts val="1400"/>
              <a:buNone/>
              <a:defRPr sz="1800" b="0" i="0" u="none" strike="noStrike" cap="none">
                <a:solidFill>
                  <a:schemeClr val="dk1"/>
                </a:solidFill>
                <a:latin typeface="Cabin"/>
                <a:ea typeface="Cabin"/>
                <a:cs typeface="Cabin"/>
                <a:sym typeface="Cabin"/>
              </a:defRPr>
            </a:lvl9pPr>
          </a:lstStyle>
          <a:p>
            <a:endParaRPr/>
          </a:p>
        </p:txBody>
      </p:sp>
      <p:sp>
        <p:nvSpPr>
          <p:cNvPr id="36" name="Google Shape;36;p5"/>
          <p:cNvSpPr>
            <a:spLocks noGrp="1"/>
          </p:cNvSpPr>
          <p:nvPr>
            <p:ph type="sldNum" idx="12"/>
          </p:nvPr>
        </p:nvSpPr>
        <p:spPr>
          <a:xfrm>
            <a:off x="10758922" y="6217920"/>
            <a:ext cx="365760" cy="365760"/>
          </a:xfrm>
          <a:prstGeom prst="ellipse">
            <a:avLst/>
          </a:prstGeom>
          <a:solidFill>
            <a:srgbClr val="1D1D1D">
              <a:alpha val="69803"/>
            </a:srgbClr>
          </a:solidFill>
          <a:ln>
            <a:noFill/>
          </a:ln>
        </p:spPr>
        <p:txBody>
          <a:bodyPr spcFirstLastPara="1" wrap="square" lIns="18275" tIns="45700" rIns="18275" bIns="45700" anchor="ctr" anchorCtr="0">
            <a:noAutofit/>
          </a:bodyPr>
          <a:lstStyle>
            <a:lvl1pPr marL="0" marR="0" lvl="0" indent="0" algn="ctr" rtl="0">
              <a:spcBef>
                <a:spcPts val="0"/>
              </a:spcBef>
              <a:buNone/>
              <a:defRPr sz="1100" b="0" i="0" u="none" strike="noStrike" cap="none">
                <a:solidFill>
                  <a:srgbClr val="FFFFFF"/>
                </a:solidFill>
                <a:latin typeface="Cabin"/>
                <a:ea typeface="Cabin"/>
                <a:cs typeface="Cabin"/>
                <a:sym typeface="Cabin"/>
              </a:defRPr>
            </a:lvl1pPr>
            <a:lvl2pPr marL="0" marR="0" lvl="1" indent="0" algn="ctr" rtl="0">
              <a:spcBef>
                <a:spcPts val="0"/>
              </a:spcBef>
              <a:buNone/>
              <a:defRPr sz="1100" b="0" i="0" u="none" strike="noStrike" cap="none">
                <a:solidFill>
                  <a:srgbClr val="FFFFFF"/>
                </a:solidFill>
                <a:latin typeface="Cabin"/>
                <a:ea typeface="Cabin"/>
                <a:cs typeface="Cabin"/>
                <a:sym typeface="Cabin"/>
              </a:defRPr>
            </a:lvl2pPr>
            <a:lvl3pPr marL="0" marR="0" lvl="2" indent="0" algn="ctr" rtl="0">
              <a:spcBef>
                <a:spcPts val="0"/>
              </a:spcBef>
              <a:buNone/>
              <a:defRPr sz="1100" b="0" i="0" u="none" strike="noStrike" cap="none">
                <a:solidFill>
                  <a:srgbClr val="FFFFFF"/>
                </a:solidFill>
                <a:latin typeface="Cabin"/>
                <a:ea typeface="Cabin"/>
                <a:cs typeface="Cabin"/>
                <a:sym typeface="Cabin"/>
              </a:defRPr>
            </a:lvl3pPr>
            <a:lvl4pPr marL="0" marR="0" lvl="3" indent="0" algn="ctr" rtl="0">
              <a:spcBef>
                <a:spcPts val="0"/>
              </a:spcBef>
              <a:buNone/>
              <a:defRPr sz="1100" b="0" i="0" u="none" strike="noStrike" cap="none">
                <a:solidFill>
                  <a:srgbClr val="FFFFFF"/>
                </a:solidFill>
                <a:latin typeface="Cabin"/>
                <a:ea typeface="Cabin"/>
                <a:cs typeface="Cabin"/>
                <a:sym typeface="Cabin"/>
              </a:defRPr>
            </a:lvl4pPr>
            <a:lvl5pPr marL="0" marR="0" lvl="4" indent="0" algn="ctr" rtl="0">
              <a:spcBef>
                <a:spcPts val="0"/>
              </a:spcBef>
              <a:buNone/>
              <a:defRPr sz="1100" b="0" i="0" u="none" strike="noStrike" cap="none">
                <a:solidFill>
                  <a:srgbClr val="FFFFFF"/>
                </a:solidFill>
                <a:latin typeface="Cabin"/>
                <a:ea typeface="Cabin"/>
                <a:cs typeface="Cabin"/>
                <a:sym typeface="Cabin"/>
              </a:defRPr>
            </a:lvl5pPr>
            <a:lvl6pPr marL="0" marR="0" lvl="5" indent="0" algn="ctr" rtl="0">
              <a:spcBef>
                <a:spcPts val="0"/>
              </a:spcBef>
              <a:buNone/>
              <a:defRPr sz="1100" b="0" i="0" u="none" strike="noStrike" cap="none">
                <a:solidFill>
                  <a:srgbClr val="FFFFFF"/>
                </a:solidFill>
                <a:latin typeface="Cabin"/>
                <a:ea typeface="Cabin"/>
                <a:cs typeface="Cabin"/>
                <a:sym typeface="Cabin"/>
              </a:defRPr>
            </a:lvl6pPr>
            <a:lvl7pPr marL="0" marR="0" lvl="6" indent="0" algn="ctr" rtl="0">
              <a:spcBef>
                <a:spcPts val="0"/>
              </a:spcBef>
              <a:buNone/>
              <a:defRPr sz="1100" b="0" i="0" u="none" strike="noStrike" cap="none">
                <a:solidFill>
                  <a:srgbClr val="FFFFFF"/>
                </a:solidFill>
                <a:latin typeface="Cabin"/>
                <a:ea typeface="Cabin"/>
                <a:cs typeface="Cabin"/>
                <a:sym typeface="Cabin"/>
              </a:defRPr>
            </a:lvl7pPr>
            <a:lvl8pPr marL="0" marR="0" lvl="7" indent="0" algn="ctr" rtl="0">
              <a:spcBef>
                <a:spcPts val="0"/>
              </a:spcBef>
              <a:buNone/>
              <a:defRPr sz="1100" b="0" i="0" u="none" strike="noStrike" cap="none">
                <a:solidFill>
                  <a:srgbClr val="FFFFFF"/>
                </a:solidFill>
                <a:latin typeface="Cabin"/>
                <a:ea typeface="Cabin"/>
                <a:cs typeface="Cabin"/>
                <a:sym typeface="Cabin"/>
              </a:defRPr>
            </a:lvl8pPr>
            <a:lvl9pPr marL="0" marR="0" lvl="8" indent="0" algn="ctr" rtl="0">
              <a:spcBef>
                <a:spcPts val="0"/>
              </a:spcBef>
              <a:buNone/>
              <a:defRPr sz="1100" b="0" i="0" u="none" strike="noStrike" cap="none">
                <a:solidFill>
                  <a:srgbClr val="FFFFFF"/>
                </a:solidFill>
                <a:latin typeface="Cabin"/>
                <a:ea typeface="Cabin"/>
                <a:cs typeface="Cabin"/>
                <a:sym typeface="Cabin"/>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51"/>
        <p:cNvGrpSpPr/>
        <p:nvPr/>
      </p:nvGrpSpPr>
      <p:grpSpPr>
        <a:xfrm>
          <a:off x="0" y="0"/>
          <a:ext cx="0" cy="0"/>
          <a:chOff x="0" y="0"/>
          <a:chExt cx="0" cy="0"/>
        </a:xfrm>
      </p:grpSpPr>
      <p:sp>
        <p:nvSpPr>
          <p:cNvPr id="52" name="Google Shape;52;p8"/>
          <p:cNvSpPr txBox="1">
            <a:spLocks noGrp="1"/>
          </p:cNvSpPr>
          <p:nvPr>
            <p:ph type="title"/>
          </p:nvPr>
        </p:nvSpPr>
        <p:spPr>
          <a:xfrm>
            <a:off x="1600200" y="2386744"/>
            <a:ext cx="8991600" cy="1645920"/>
          </a:xfrm>
          <a:prstGeom prst="rect">
            <a:avLst/>
          </a:prstGeom>
          <a:solidFill>
            <a:srgbClr val="FFFFFF"/>
          </a:solidFill>
          <a:ln w="38100" cap="flat" cmpd="sng">
            <a:solidFill>
              <a:srgbClr val="404040"/>
            </a:solidFill>
            <a:prstDash val="solid"/>
            <a:round/>
            <a:headEnd type="none" w="sm" len="sm"/>
            <a:tailEnd type="none" w="sm" len="sm"/>
          </a:ln>
        </p:spPr>
        <p:txBody>
          <a:bodyPr spcFirstLastPara="1" wrap="square" lIns="274300" tIns="182875" rIns="274300" bIns="182875" anchor="ctr" anchorCtr="1"/>
          <a:lstStyle>
            <a:lvl1pPr marR="0" lvl="0" algn="ctr" rtl="0">
              <a:lnSpc>
                <a:spcPct val="90000"/>
              </a:lnSpc>
              <a:spcBef>
                <a:spcPts val="0"/>
              </a:spcBef>
              <a:spcAft>
                <a:spcPts val="0"/>
              </a:spcAft>
              <a:buClr>
                <a:srgbClr val="262626"/>
              </a:buClr>
              <a:buSzPts val="3800"/>
              <a:buFont typeface="Cabin"/>
              <a:buNone/>
              <a:defRPr sz="3800" b="0" i="0" u="none" strike="noStrike" cap="none">
                <a:solidFill>
                  <a:srgbClr val="262626"/>
                </a:solidFill>
                <a:latin typeface="Cabin"/>
                <a:ea typeface="Cabin"/>
                <a:cs typeface="Cabin"/>
                <a:sym typeface="Cabin"/>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3" name="Google Shape;53;p8"/>
          <p:cNvSpPr txBox="1">
            <a:spLocks noGrp="1"/>
          </p:cNvSpPr>
          <p:nvPr>
            <p:ph type="body" idx="1"/>
          </p:nvPr>
        </p:nvSpPr>
        <p:spPr>
          <a:xfrm>
            <a:off x="2695194" y="4352465"/>
            <a:ext cx="6801612" cy="1265082"/>
          </a:xfrm>
          <a:prstGeom prst="rect">
            <a:avLst/>
          </a:prstGeom>
          <a:noFill/>
          <a:ln>
            <a:noFill/>
          </a:ln>
        </p:spPr>
        <p:txBody>
          <a:bodyPr spcFirstLastPara="1" wrap="square" lIns="91425" tIns="45700" rIns="91425" bIns="45700" anchor="t" anchorCtr="1"/>
          <a:lstStyle>
            <a:lvl1pPr marL="457200" marR="0" lvl="0" indent="-228600" algn="l" rtl="0">
              <a:lnSpc>
                <a:spcPct val="100000"/>
              </a:lnSpc>
              <a:spcBef>
                <a:spcPts val="1000"/>
              </a:spcBef>
              <a:spcAft>
                <a:spcPts val="0"/>
              </a:spcAft>
              <a:buClr>
                <a:schemeClr val="accent2"/>
              </a:buClr>
              <a:buSzPts val="2000"/>
              <a:buFont typeface="Arial"/>
              <a:buNone/>
              <a:defRPr sz="2000" b="0" i="0" u="none" strike="noStrike" cap="none">
                <a:solidFill>
                  <a:schemeClr val="dk1"/>
                </a:solidFill>
                <a:latin typeface="Cabin"/>
                <a:ea typeface="Cabin"/>
                <a:cs typeface="Cabin"/>
                <a:sym typeface="Cabin"/>
              </a:defRPr>
            </a:lvl1pPr>
            <a:lvl2pPr marL="914400" marR="0" lvl="1" indent="-228600" algn="l" rtl="0">
              <a:lnSpc>
                <a:spcPct val="100000"/>
              </a:lnSpc>
              <a:spcBef>
                <a:spcPts val="1000"/>
              </a:spcBef>
              <a:spcAft>
                <a:spcPts val="0"/>
              </a:spcAft>
              <a:buClr>
                <a:schemeClr val="accent2"/>
              </a:buClr>
              <a:buSzPts val="2000"/>
              <a:buFont typeface="Arial"/>
              <a:buNone/>
              <a:defRPr sz="2000" b="0" i="0" u="none" strike="noStrike" cap="none">
                <a:solidFill>
                  <a:srgbClr val="888888"/>
                </a:solidFill>
                <a:latin typeface="Cabin"/>
                <a:ea typeface="Cabin"/>
                <a:cs typeface="Cabin"/>
                <a:sym typeface="Cabin"/>
              </a:defRPr>
            </a:lvl2pPr>
            <a:lvl3pPr marL="1371600" marR="0" lvl="2" indent="-228600" algn="l" rtl="0">
              <a:lnSpc>
                <a:spcPct val="100000"/>
              </a:lnSpc>
              <a:spcBef>
                <a:spcPts val="1000"/>
              </a:spcBef>
              <a:spcAft>
                <a:spcPts val="0"/>
              </a:spcAft>
              <a:buClr>
                <a:schemeClr val="accent2"/>
              </a:buClr>
              <a:buSzPts val="1800"/>
              <a:buFont typeface="Arial"/>
              <a:buNone/>
              <a:defRPr sz="1800" b="0" i="0" u="none" strike="noStrike" cap="none">
                <a:solidFill>
                  <a:srgbClr val="888888"/>
                </a:solidFill>
                <a:latin typeface="Cabin"/>
                <a:ea typeface="Cabin"/>
                <a:cs typeface="Cabin"/>
                <a:sym typeface="Cabin"/>
              </a:defRPr>
            </a:lvl3pPr>
            <a:lvl4pPr marL="1828800" marR="0" lvl="3" indent="-228600" algn="l" rtl="0">
              <a:lnSpc>
                <a:spcPct val="100000"/>
              </a:lnSpc>
              <a:spcBef>
                <a:spcPts val="1000"/>
              </a:spcBef>
              <a:spcAft>
                <a:spcPts val="0"/>
              </a:spcAft>
              <a:buClr>
                <a:schemeClr val="accent2"/>
              </a:buClr>
              <a:buSzPts val="1600"/>
              <a:buFont typeface="Arial"/>
              <a:buNone/>
              <a:defRPr sz="1600" b="0" i="0" u="none" strike="noStrike" cap="none">
                <a:solidFill>
                  <a:srgbClr val="888888"/>
                </a:solidFill>
                <a:latin typeface="Cabin"/>
                <a:ea typeface="Cabin"/>
                <a:cs typeface="Cabin"/>
                <a:sym typeface="Cabin"/>
              </a:defRPr>
            </a:lvl4pPr>
            <a:lvl5pPr marL="2286000" marR="0" lvl="4" indent="-228600" algn="l" rtl="0">
              <a:lnSpc>
                <a:spcPct val="100000"/>
              </a:lnSpc>
              <a:spcBef>
                <a:spcPts val="1000"/>
              </a:spcBef>
              <a:spcAft>
                <a:spcPts val="0"/>
              </a:spcAft>
              <a:buClr>
                <a:schemeClr val="accent2"/>
              </a:buClr>
              <a:buSzPts val="1600"/>
              <a:buFont typeface="Arial"/>
              <a:buNone/>
              <a:defRPr sz="1600" b="0" i="0" u="none" strike="noStrike" cap="none">
                <a:solidFill>
                  <a:srgbClr val="888888"/>
                </a:solidFill>
                <a:latin typeface="Cabin"/>
                <a:ea typeface="Cabin"/>
                <a:cs typeface="Cabin"/>
                <a:sym typeface="Cabin"/>
              </a:defRPr>
            </a:lvl5pPr>
            <a:lvl6pPr marL="2743200" marR="0" lvl="5" indent="-228600" algn="l" rtl="0">
              <a:lnSpc>
                <a:spcPct val="100000"/>
              </a:lnSpc>
              <a:spcBef>
                <a:spcPts val="1000"/>
              </a:spcBef>
              <a:spcAft>
                <a:spcPts val="0"/>
              </a:spcAft>
              <a:buClr>
                <a:schemeClr val="accent2"/>
              </a:buClr>
              <a:buSzPts val="1600"/>
              <a:buFont typeface="Arial"/>
              <a:buNone/>
              <a:defRPr sz="1600" b="0" i="0" u="none" strike="noStrike" cap="none">
                <a:solidFill>
                  <a:srgbClr val="888888"/>
                </a:solidFill>
                <a:latin typeface="Cabin"/>
                <a:ea typeface="Cabin"/>
                <a:cs typeface="Cabin"/>
                <a:sym typeface="Cabin"/>
              </a:defRPr>
            </a:lvl6pPr>
            <a:lvl7pPr marL="3200400" marR="0" lvl="6" indent="-228600" algn="l" rtl="0">
              <a:lnSpc>
                <a:spcPct val="100000"/>
              </a:lnSpc>
              <a:spcBef>
                <a:spcPts val="1000"/>
              </a:spcBef>
              <a:spcAft>
                <a:spcPts val="0"/>
              </a:spcAft>
              <a:buClr>
                <a:schemeClr val="accent2"/>
              </a:buClr>
              <a:buSzPts val="1600"/>
              <a:buFont typeface="Arial"/>
              <a:buNone/>
              <a:defRPr sz="1600" b="0" i="0" u="none" strike="noStrike" cap="none">
                <a:solidFill>
                  <a:srgbClr val="888888"/>
                </a:solidFill>
                <a:latin typeface="Cabin"/>
                <a:ea typeface="Cabin"/>
                <a:cs typeface="Cabin"/>
                <a:sym typeface="Cabin"/>
              </a:defRPr>
            </a:lvl7pPr>
            <a:lvl8pPr marL="3657600" marR="0" lvl="7" indent="-228600" algn="l" rtl="0">
              <a:lnSpc>
                <a:spcPct val="100000"/>
              </a:lnSpc>
              <a:spcBef>
                <a:spcPts val="1000"/>
              </a:spcBef>
              <a:spcAft>
                <a:spcPts val="0"/>
              </a:spcAft>
              <a:buClr>
                <a:schemeClr val="accent2"/>
              </a:buClr>
              <a:buSzPts val="1600"/>
              <a:buFont typeface="Arial"/>
              <a:buNone/>
              <a:defRPr sz="1600" b="0" i="0" u="none" strike="noStrike" cap="none">
                <a:solidFill>
                  <a:srgbClr val="888888"/>
                </a:solidFill>
                <a:latin typeface="Cabin"/>
                <a:ea typeface="Cabin"/>
                <a:cs typeface="Cabin"/>
                <a:sym typeface="Cabin"/>
              </a:defRPr>
            </a:lvl8pPr>
            <a:lvl9pPr marL="4114800" marR="0" lvl="8" indent="-228600" algn="l" rtl="0">
              <a:lnSpc>
                <a:spcPct val="100000"/>
              </a:lnSpc>
              <a:spcBef>
                <a:spcPts val="1000"/>
              </a:spcBef>
              <a:spcAft>
                <a:spcPts val="0"/>
              </a:spcAft>
              <a:buClr>
                <a:schemeClr val="accent2"/>
              </a:buClr>
              <a:buSzPts val="1600"/>
              <a:buFont typeface="Arial"/>
              <a:buNone/>
              <a:defRPr sz="1600" b="0" i="0" u="none" strike="noStrike" cap="none">
                <a:solidFill>
                  <a:srgbClr val="888888"/>
                </a:solidFill>
                <a:latin typeface="Cabin"/>
                <a:ea typeface="Cabin"/>
                <a:cs typeface="Cabin"/>
                <a:sym typeface="Cabin"/>
              </a:defRPr>
            </a:lvl9pPr>
          </a:lstStyle>
          <a:p>
            <a:endParaRPr/>
          </a:p>
        </p:txBody>
      </p:sp>
      <p:sp>
        <p:nvSpPr>
          <p:cNvPr id="54" name="Google Shape;54;p8"/>
          <p:cNvSpPr txBox="1">
            <a:spLocks noGrp="1"/>
          </p:cNvSpPr>
          <p:nvPr>
            <p:ph type="dt" idx="10"/>
          </p:nvPr>
        </p:nvSpPr>
        <p:spPr>
          <a:xfrm>
            <a:off x="7821429" y="6238816"/>
            <a:ext cx="2753746" cy="323968"/>
          </a:xfrm>
          <a:prstGeom prst="rect">
            <a:avLst/>
          </a:prstGeom>
          <a:noFill/>
          <a:ln>
            <a:noFill/>
          </a:ln>
        </p:spPr>
        <p:txBody>
          <a:bodyPr spcFirstLastPara="1" wrap="square" lIns="91425" tIns="45700" rIns="91425" bIns="45700" anchor="ctr" anchorCtr="0"/>
          <a:lstStyle>
            <a:lvl1pPr marR="0" lvl="0" algn="r" rtl="0">
              <a:spcBef>
                <a:spcPts val="0"/>
              </a:spcBef>
              <a:spcAft>
                <a:spcPts val="0"/>
              </a:spcAft>
              <a:buSzPts val="1400"/>
              <a:buNone/>
              <a:defRPr sz="1050">
                <a:solidFill>
                  <a:schemeClr val="dk1"/>
                </a:solidFill>
                <a:latin typeface="Cabin"/>
                <a:ea typeface="Cabin"/>
                <a:cs typeface="Cabin"/>
                <a:sym typeface="Cabin"/>
              </a:defRPr>
            </a:lvl1pPr>
            <a:lvl2pPr marR="0" lvl="1" algn="l" rtl="0">
              <a:spcBef>
                <a:spcPts val="0"/>
              </a:spcBef>
              <a:spcAft>
                <a:spcPts val="0"/>
              </a:spcAft>
              <a:buSzPts val="1400"/>
              <a:buNone/>
              <a:defRPr sz="1800" b="0" i="0" u="none" strike="noStrike" cap="none">
                <a:solidFill>
                  <a:schemeClr val="dk1"/>
                </a:solidFill>
                <a:latin typeface="Cabin"/>
                <a:ea typeface="Cabin"/>
                <a:cs typeface="Cabin"/>
                <a:sym typeface="Cabin"/>
              </a:defRPr>
            </a:lvl2pPr>
            <a:lvl3pPr marR="0" lvl="2" algn="l" rtl="0">
              <a:spcBef>
                <a:spcPts val="0"/>
              </a:spcBef>
              <a:spcAft>
                <a:spcPts val="0"/>
              </a:spcAft>
              <a:buSzPts val="1400"/>
              <a:buNone/>
              <a:defRPr sz="1800" b="0" i="0" u="none" strike="noStrike" cap="none">
                <a:solidFill>
                  <a:schemeClr val="dk1"/>
                </a:solidFill>
                <a:latin typeface="Cabin"/>
                <a:ea typeface="Cabin"/>
                <a:cs typeface="Cabin"/>
                <a:sym typeface="Cabin"/>
              </a:defRPr>
            </a:lvl3pPr>
            <a:lvl4pPr marR="0" lvl="3" algn="l" rtl="0">
              <a:spcBef>
                <a:spcPts val="0"/>
              </a:spcBef>
              <a:spcAft>
                <a:spcPts val="0"/>
              </a:spcAft>
              <a:buSzPts val="1400"/>
              <a:buNone/>
              <a:defRPr sz="1800" b="0" i="0" u="none" strike="noStrike" cap="none">
                <a:solidFill>
                  <a:schemeClr val="dk1"/>
                </a:solidFill>
                <a:latin typeface="Cabin"/>
                <a:ea typeface="Cabin"/>
                <a:cs typeface="Cabin"/>
                <a:sym typeface="Cabin"/>
              </a:defRPr>
            </a:lvl4pPr>
            <a:lvl5pPr marR="0" lvl="4" algn="l" rtl="0">
              <a:spcBef>
                <a:spcPts val="0"/>
              </a:spcBef>
              <a:spcAft>
                <a:spcPts val="0"/>
              </a:spcAft>
              <a:buSzPts val="1400"/>
              <a:buNone/>
              <a:defRPr sz="1800" b="0" i="0" u="none" strike="noStrike" cap="none">
                <a:solidFill>
                  <a:schemeClr val="dk1"/>
                </a:solidFill>
                <a:latin typeface="Cabin"/>
                <a:ea typeface="Cabin"/>
                <a:cs typeface="Cabin"/>
                <a:sym typeface="Cabin"/>
              </a:defRPr>
            </a:lvl5pPr>
            <a:lvl6pPr marR="0" lvl="5" algn="l" rtl="0">
              <a:spcBef>
                <a:spcPts val="0"/>
              </a:spcBef>
              <a:spcAft>
                <a:spcPts val="0"/>
              </a:spcAft>
              <a:buSzPts val="1400"/>
              <a:buNone/>
              <a:defRPr sz="1800" b="0" i="0" u="none" strike="noStrike" cap="none">
                <a:solidFill>
                  <a:schemeClr val="dk1"/>
                </a:solidFill>
                <a:latin typeface="Cabin"/>
                <a:ea typeface="Cabin"/>
                <a:cs typeface="Cabin"/>
                <a:sym typeface="Cabin"/>
              </a:defRPr>
            </a:lvl6pPr>
            <a:lvl7pPr marR="0" lvl="6" algn="l" rtl="0">
              <a:spcBef>
                <a:spcPts val="0"/>
              </a:spcBef>
              <a:spcAft>
                <a:spcPts val="0"/>
              </a:spcAft>
              <a:buSzPts val="1400"/>
              <a:buNone/>
              <a:defRPr sz="1800" b="0" i="0" u="none" strike="noStrike" cap="none">
                <a:solidFill>
                  <a:schemeClr val="dk1"/>
                </a:solidFill>
                <a:latin typeface="Cabin"/>
                <a:ea typeface="Cabin"/>
                <a:cs typeface="Cabin"/>
                <a:sym typeface="Cabin"/>
              </a:defRPr>
            </a:lvl7pPr>
            <a:lvl8pPr marR="0" lvl="7" algn="l" rtl="0">
              <a:spcBef>
                <a:spcPts val="0"/>
              </a:spcBef>
              <a:spcAft>
                <a:spcPts val="0"/>
              </a:spcAft>
              <a:buSzPts val="1400"/>
              <a:buNone/>
              <a:defRPr sz="1800" b="0" i="0" u="none" strike="noStrike" cap="none">
                <a:solidFill>
                  <a:schemeClr val="dk1"/>
                </a:solidFill>
                <a:latin typeface="Cabin"/>
                <a:ea typeface="Cabin"/>
                <a:cs typeface="Cabin"/>
                <a:sym typeface="Cabin"/>
              </a:defRPr>
            </a:lvl8pPr>
            <a:lvl9pPr marR="0" lvl="8" algn="l" rtl="0">
              <a:spcBef>
                <a:spcPts val="0"/>
              </a:spcBef>
              <a:spcAft>
                <a:spcPts val="0"/>
              </a:spcAft>
              <a:buSzPts val="1400"/>
              <a:buNone/>
              <a:defRPr sz="1800" b="0" i="0" u="none" strike="noStrike" cap="none">
                <a:solidFill>
                  <a:schemeClr val="dk1"/>
                </a:solidFill>
                <a:latin typeface="Cabin"/>
                <a:ea typeface="Cabin"/>
                <a:cs typeface="Cabin"/>
                <a:sym typeface="Cabin"/>
              </a:defRPr>
            </a:lvl9pPr>
          </a:lstStyle>
          <a:p>
            <a:endParaRPr/>
          </a:p>
        </p:txBody>
      </p:sp>
      <p:sp>
        <p:nvSpPr>
          <p:cNvPr id="55" name="Google Shape;55;p8"/>
          <p:cNvSpPr txBox="1">
            <a:spLocks noGrp="1"/>
          </p:cNvSpPr>
          <p:nvPr>
            <p:ph type="ftr" idx="11"/>
          </p:nvPr>
        </p:nvSpPr>
        <p:spPr>
          <a:xfrm>
            <a:off x="1600200" y="6236208"/>
            <a:ext cx="5901189" cy="32004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050">
                <a:solidFill>
                  <a:schemeClr val="dk1"/>
                </a:solidFill>
                <a:latin typeface="Cabin"/>
                <a:ea typeface="Cabin"/>
                <a:cs typeface="Cabin"/>
                <a:sym typeface="Cabin"/>
              </a:defRPr>
            </a:lvl1pPr>
            <a:lvl2pPr marR="0" lvl="1" algn="l" rtl="0">
              <a:spcBef>
                <a:spcPts val="0"/>
              </a:spcBef>
              <a:spcAft>
                <a:spcPts val="0"/>
              </a:spcAft>
              <a:buSzPts val="1400"/>
              <a:buNone/>
              <a:defRPr sz="1800" b="0" i="0" u="none" strike="noStrike" cap="none">
                <a:solidFill>
                  <a:schemeClr val="dk1"/>
                </a:solidFill>
                <a:latin typeface="Cabin"/>
                <a:ea typeface="Cabin"/>
                <a:cs typeface="Cabin"/>
                <a:sym typeface="Cabin"/>
              </a:defRPr>
            </a:lvl2pPr>
            <a:lvl3pPr marR="0" lvl="2" algn="l" rtl="0">
              <a:spcBef>
                <a:spcPts val="0"/>
              </a:spcBef>
              <a:spcAft>
                <a:spcPts val="0"/>
              </a:spcAft>
              <a:buSzPts val="1400"/>
              <a:buNone/>
              <a:defRPr sz="1800" b="0" i="0" u="none" strike="noStrike" cap="none">
                <a:solidFill>
                  <a:schemeClr val="dk1"/>
                </a:solidFill>
                <a:latin typeface="Cabin"/>
                <a:ea typeface="Cabin"/>
                <a:cs typeface="Cabin"/>
                <a:sym typeface="Cabin"/>
              </a:defRPr>
            </a:lvl3pPr>
            <a:lvl4pPr marR="0" lvl="3" algn="l" rtl="0">
              <a:spcBef>
                <a:spcPts val="0"/>
              </a:spcBef>
              <a:spcAft>
                <a:spcPts val="0"/>
              </a:spcAft>
              <a:buSzPts val="1400"/>
              <a:buNone/>
              <a:defRPr sz="1800" b="0" i="0" u="none" strike="noStrike" cap="none">
                <a:solidFill>
                  <a:schemeClr val="dk1"/>
                </a:solidFill>
                <a:latin typeface="Cabin"/>
                <a:ea typeface="Cabin"/>
                <a:cs typeface="Cabin"/>
                <a:sym typeface="Cabin"/>
              </a:defRPr>
            </a:lvl4pPr>
            <a:lvl5pPr marR="0" lvl="4" algn="l" rtl="0">
              <a:spcBef>
                <a:spcPts val="0"/>
              </a:spcBef>
              <a:spcAft>
                <a:spcPts val="0"/>
              </a:spcAft>
              <a:buSzPts val="1400"/>
              <a:buNone/>
              <a:defRPr sz="1800" b="0" i="0" u="none" strike="noStrike" cap="none">
                <a:solidFill>
                  <a:schemeClr val="dk1"/>
                </a:solidFill>
                <a:latin typeface="Cabin"/>
                <a:ea typeface="Cabin"/>
                <a:cs typeface="Cabin"/>
                <a:sym typeface="Cabin"/>
              </a:defRPr>
            </a:lvl5pPr>
            <a:lvl6pPr marR="0" lvl="5" algn="l" rtl="0">
              <a:spcBef>
                <a:spcPts val="0"/>
              </a:spcBef>
              <a:spcAft>
                <a:spcPts val="0"/>
              </a:spcAft>
              <a:buSzPts val="1400"/>
              <a:buNone/>
              <a:defRPr sz="1800" b="0" i="0" u="none" strike="noStrike" cap="none">
                <a:solidFill>
                  <a:schemeClr val="dk1"/>
                </a:solidFill>
                <a:latin typeface="Cabin"/>
                <a:ea typeface="Cabin"/>
                <a:cs typeface="Cabin"/>
                <a:sym typeface="Cabin"/>
              </a:defRPr>
            </a:lvl6pPr>
            <a:lvl7pPr marR="0" lvl="6" algn="l" rtl="0">
              <a:spcBef>
                <a:spcPts val="0"/>
              </a:spcBef>
              <a:spcAft>
                <a:spcPts val="0"/>
              </a:spcAft>
              <a:buSzPts val="1400"/>
              <a:buNone/>
              <a:defRPr sz="1800" b="0" i="0" u="none" strike="noStrike" cap="none">
                <a:solidFill>
                  <a:schemeClr val="dk1"/>
                </a:solidFill>
                <a:latin typeface="Cabin"/>
                <a:ea typeface="Cabin"/>
                <a:cs typeface="Cabin"/>
                <a:sym typeface="Cabin"/>
              </a:defRPr>
            </a:lvl7pPr>
            <a:lvl8pPr marR="0" lvl="7" algn="l" rtl="0">
              <a:spcBef>
                <a:spcPts val="0"/>
              </a:spcBef>
              <a:spcAft>
                <a:spcPts val="0"/>
              </a:spcAft>
              <a:buSzPts val="1400"/>
              <a:buNone/>
              <a:defRPr sz="1800" b="0" i="0" u="none" strike="noStrike" cap="none">
                <a:solidFill>
                  <a:schemeClr val="dk1"/>
                </a:solidFill>
                <a:latin typeface="Cabin"/>
                <a:ea typeface="Cabin"/>
                <a:cs typeface="Cabin"/>
                <a:sym typeface="Cabin"/>
              </a:defRPr>
            </a:lvl8pPr>
            <a:lvl9pPr marR="0" lvl="8" algn="l" rtl="0">
              <a:spcBef>
                <a:spcPts val="0"/>
              </a:spcBef>
              <a:spcAft>
                <a:spcPts val="0"/>
              </a:spcAft>
              <a:buSzPts val="1400"/>
              <a:buNone/>
              <a:defRPr sz="1800" b="0" i="0" u="none" strike="noStrike" cap="none">
                <a:solidFill>
                  <a:schemeClr val="dk1"/>
                </a:solidFill>
                <a:latin typeface="Cabin"/>
                <a:ea typeface="Cabin"/>
                <a:cs typeface="Cabin"/>
                <a:sym typeface="Cabin"/>
              </a:defRPr>
            </a:lvl9pPr>
          </a:lstStyle>
          <a:p>
            <a:endParaRPr/>
          </a:p>
        </p:txBody>
      </p:sp>
      <p:sp>
        <p:nvSpPr>
          <p:cNvPr id="56" name="Google Shape;56;p8"/>
          <p:cNvSpPr>
            <a:spLocks noGrp="1"/>
          </p:cNvSpPr>
          <p:nvPr>
            <p:ph type="sldNum" idx="12"/>
          </p:nvPr>
        </p:nvSpPr>
        <p:spPr>
          <a:xfrm>
            <a:off x="10758922" y="6217920"/>
            <a:ext cx="365760" cy="365760"/>
          </a:xfrm>
          <a:prstGeom prst="ellipse">
            <a:avLst/>
          </a:prstGeom>
          <a:solidFill>
            <a:srgbClr val="1D1D1D">
              <a:alpha val="69803"/>
            </a:srgbClr>
          </a:solidFill>
          <a:ln>
            <a:noFill/>
          </a:ln>
        </p:spPr>
        <p:txBody>
          <a:bodyPr spcFirstLastPara="1" wrap="square" lIns="18275" tIns="45700" rIns="18275" bIns="45700" anchor="ctr" anchorCtr="0">
            <a:noAutofit/>
          </a:bodyPr>
          <a:lstStyle>
            <a:lvl1pPr marL="0" marR="0" lvl="0" indent="0" algn="ctr" rtl="0">
              <a:spcBef>
                <a:spcPts val="0"/>
              </a:spcBef>
              <a:buNone/>
              <a:defRPr sz="1100">
                <a:solidFill>
                  <a:srgbClr val="FFFFFF"/>
                </a:solidFill>
                <a:latin typeface="Cabin"/>
                <a:ea typeface="Cabin"/>
                <a:cs typeface="Cabin"/>
                <a:sym typeface="Cabin"/>
              </a:defRPr>
            </a:lvl1pPr>
            <a:lvl2pPr marL="0" marR="0" lvl="1" indent="0" algn="ctr" rtl="0">
              <a:spcBef>
                <a:spcPts val="0"/>
              </a:spcBef>
              <a:buNone/>
              <a:defRPr sz="1100">
                <a:solidFill>
                  <a:srgbClr val="FFFFFF"/>
                </a:solidFill>
                <a:latin typeface="Cabin"/>
                <a:ea typeface="Cabin"/>
                <a:cs typeface="Cabin"/>
                <a:sym typeface="Cabin"/>
              </a:defRPr>
            </a:lvl2pPr>
            <a:lvl3pPr marL="0" marR="0" lvl="2" indent="0" algn="ctr" rtl="0">
              <a:spcBef>
                <a:spcPts val="0"/>
              </a:spcBef>
              <a:buNone/>
              <a:defRPr sz="1100">
                <a:solidFill>
                  <a:srgbClr val="FFFFFF"/>
                </a:solidFill>
                <a:latin typeface="Cabin"/>
                <a:ea typeface="Cabin"/>
                <a:cs typeface="Cabin"/>
                <a:sym typeface="Cabin"/>
              </a:defRPr>
            </a:lvl3pPr>
            <a:lvl4pPr marL="0" marR="0" lvl="3" indent="0" algn="ctr" rtl="0">
              <a:spcBef>
                <a:spcPts val="0"/>
              </a:spcBef>
              <a:buNone/>
              <a:defRPr sz="1100">
                <a:solidFill>
                  <a:srgbClr val="FFFFFF"/>
                </a:solidFill>
                <a:latin typeface="Cabin"/>
                <a:ea typeface="Cabin"/>
                <a:cs typeface="Cabin"/>
                <a:sym typeface="Cabin"/>
              </a:defRPr>
            </a:lvl4pPr>
            <a:lvl5pPr marL="0" marR="0" lvl="4" indent="0" algn="ctr" rtl="0">
              <a:spcBef>
                <a:spcPts val="0"/>
              </a:spcBef>
              <a:buNone/>
              <a:defRPr sz="1100">
                <a:solidFill>
                  <a:srgbClr val="FFFFFF"/>
                </a:solidFill>
                <a:latin typeface="Cabin"/>
                <a:ea typeface="Cabin"/>
                <a:cs typeface="Cabin"/>
                <a:sym typeface="Cabin"/>
              </a:defRPr>
            </a:lvl5pPr>
            <a:lvl6pPr marL="0" marR="0" lvl="5" indent="0" algn="ctr" rtl="0">
              <a:spcBef>
                <a:spcPts val="0"/>
              </a:spcBef>
              <a:buNone/>
              <a:defRPr sz="1100">
                <a:solidFill>
                  <a:srgbClr val="FFFFFF"/>
                </a:solidFill>
                <a:latin typeface="Cabin"/>
                <a:ea typeface="Cabin"/>
                <a:cs typeface="Cabin"/>
                <a:sym typeface="Cabin"/>
              </a:defRPr>
            </a:lvl6pPr>
            <a:lvl7pPr marL="0" marR="0" lvl="6" indent="0" algn="ctr" rtl="0">
              <a:spcBef>
                <a:spcPts val="0"/>
              </a:spcBef>
              <a:buNone/>
              <a:defRPr sz="1100">
                <a:solidFill>
                  <a:srgbClr val="FFFFFF"/>
                </a:solidFill>
                <a:latin typeface="Cabin"/>
                <a:ea typeface="Cabin"/>
                <a:cs typeface="Cabin"/>
                <a:sym typeface="Cabin"/>
              </a:defRPr>
            </a:lvl7pPr>
            <a:lvl8pPr marL="0" marR="0" lvl="7" indent="0" algn="ctr" rtl="0">
              <a:spcBef>
                <a:spcPts val="0"/>
              </a:spcBef>
              <a:buNone/>
              <a:defRPr sz="1100">
                <a:solidFill>
                  <a:srgbClr val="FFFFFF"/>
                </a:solidFill>
                <a:latin typeface="Cabin"/>
                <a:ea typeface="Cabin"/>
                <a:cs typeface="Cabin"/>
                <a:sym typeface="Cabin"/>
              </a:defRPr>
            </a:lvl8pPr>
            <a:lvl9pPr marL="0" marR="0" lvl="8" indent="0" algn="ctr" rtl="0">
              <a:spcBef>
                <a:spcPts val="0"/>
              </a:spcBef>
              <a:buNone/>
              <a:defRPr sz="1100">
                <a:solidFill>
                  <a:srgbClr val="FFFFFF"/>
                </a:solidFill>
                <a:latin typeface="Cabin"/>
                <a:ea typeface="Cabin"/>
                <a:cs typeface="Cabin"/>
                <a:sym typeface="Cabin"/>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1"/>
        <p:cNvGrpSpPr/>
        <p:nvPr/>
      </p:nvGrpSpPr>
      <p:grpSpPr>
        <a:xfrm>
          <a:off x="0" y="0"/>
          <a:ext cx="0" cy="0"/>
          <a:chOff x="0" y="0"/>
          <a:chExt cx="0" cy="0"/>
        </a:xfrm>
      </p:grpSpPr>
      <p:sp>
        <p:nvSpPr>
          <p:cNvPr id="62" name="Google Shape;62;p10"/>
          <p:cNvSpPr/>
          <p:nvPr/>
        </p:nvSpPr>
        <p:spPr>
          <a:xfrm>
            <a:off x="6096000" y="0"/>
            <a:ext cx="6096000" cy="68580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3;p10"/>
          <p:cNvSpPr txBox="1">
            <a:spLocks noGrp="1"/>
          </p:cNvSpPr>
          <p:nvPr>
            <p:ph type="title"/>
          </p:nvPr>
        </p:nvSpPr>
        <p:spPr>
          <a:xfrm>
            <a:off x="804672" y="2243828"/>
            <a:ext cx="4486656" cy="1141497"/>
          </a:xfrm>
          <a:prstGeom prst="rect">
            <a:avLst/>
          </a:prstGeom>
          <a:solidFill>
            <a:srgbClr val="FFFFFF"/>
          </a:solidFill>
          <a:ln w="9525" cap="flat" cmpd="sng">
            <a:solidFill>
              <a:srgbClr val="404040"/>
            </a:solidFill>
            <a:prstDash val="solid"/>
            <a:round/>
            <a:headEnd type="none" w="sm" len="sm"/>
            <a:tailEnd type="none" w="sm" len="sm"/>
          </a:ln>
        </p:spPr>
        <p:txBody>
          <a:bodyPr spcFirstLastPara="1" wrap="square" lIns="182875" tIns="182875" rIns="182875" bIns="182875" anchor="ctr" anchorCtr="1"/>
          <a:lstStyle>
            <a:lvl1pPr marR="0" lvl="0" algn="ctr" rtl="0">
              <a:lnSpc>
                <a:spcPct val="90000"/>
              </a:lnSpc>
              <a:spcBef>
                <a:spcPts val="0"/>
              </a:spcBef>
              <a:spcAft>
                <a:spcPts val="0"/>
              </a:spcAft>
              <a:buClr>
                <a:srgbClr val="262626"/>
              </a:buClr>
              <a:buSzPts val="2200"/>
              <a:buFont typeface="Cabin"/>
              <a:buNone/>
              <a:defRPr sz="2200" b="0" i="0" u="none" strike="noStrike" cap="none">
                <a:solidFill>
                  <a:srgbClr val="262626"/>
                </a:solidFill>
                <a:latin typeface="Cabin"/>
                <a:ea typeface="Cabin"/>
                <a:cs typeface="Cabin"/>
                <a:sym typeface="Cabin"/>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4" name="Google Shape;64;p10"/>
          <p:cNvSpPr txBox="1">
            <a:spLocks noGrp="1"/>
          </p:cNvSpPr>
          <p:nvPr>
            <p:ph type="body" idx="1"/>
          </p:nvPr>
        </p:nvSpPr>
        <p:spPr>
          <a:xfrm>
            <a:off x="6736080" y="804672"/>
            <a:ext cx="4815840" cy="5248656"/>
          </a:xfrm>
          <a:prstGeom prst="rect">
            <a:avLst/>
          </a:prstGeom>
          <a:noFill/>
          <a:ln>
            <a:noFill/>
          </a:ln>
        </p:spPr>
        <p:txBody>
          <a:bodyPr spcFirstLastPara="1" wrap="square" lIns="91425" tIns="45700" rIns="91425" bIns="45700" anchor="t" anchorCtr="0"/>
          <a:lstStyle>
            <a:lvl1pPr marL="457200" marR="0" lvl="0" indent="-349250" algn="l" rtl="0">
              <a:lnSpc>
                <a:spcPct val="100000"/>
              </a:lnSpc>
              <a:spcBef>
                <a:spcPts val="1000"/>
              </a:spcBef>
              <a:spcAft>
                <a:spcPts val="0"/>
              </a:spcAft>
              <a:buClr>
                <a:schemeClr val="accent2"/>
              </a:buClr>
              <a:buSzPts val="1900"/>
              <a:buFont typeface="Arial"/>
              <a:buChar char="•"/>
              <a:defRPr sz="1900" b="0" i="0" u="none" strike="noStrike" cap="none">
                <a:solidFill>
                  <a:schemeClr val="dk1"/>
                </a:solidFill>
                <a:latin typeface="Cabin"/>
                <a:ea typeface="Cabin"/>
                <a:cs typeface="Cabin"/>
                <a:sym typeface="Cabin"/>
              </a:defRPr>
            </a:lvl1pPr>
            <a:lvl2pPr marL="914400" marR="0" lvl="1"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2pPr>
            <a:lvl3pPr marL="1371600" marR="0" lvl="2"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3pPr>
            <a:lvl4pPr marL="1828800" marR="0" lvl="3"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4pPr>
            <a:lvl5pPr marL="2286000" marR="0" lvl="4"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5pPr>
            <a:lvl6pPr marL="2743200" marR="0" lvl="5"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6pPr>
            <a:lvl7pPr marL="3200400" marR="0" lvl="6"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7pPr>
            <a:lvl8pPr marL="3657600" marR="0" lvl="7"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8pPr>
            <a:lvl9pPr marL="4114800" marR="0" lvl="8"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9pPr>
          </a:lstStyle>
          <a:p>
            <a:endParaRPr/>
          </a:p>
        </p:txBody>
      </p:sp>
      <p:sp>
        <p:nvSpPr>
          <p:cNvPr id="65" name="Google Shape;65;p10"/>
          <p:cNvSpPr txBox="1">
            <a:spLocks noGrp="1"/>
          </p:cNvSpPr>
          <p:nvPr>
            <p:ph type="body" idx="2"/>
          </p:nvPr>
        </p:nvSpPr>
        <p:spPr>
          <a:xfrm>
            <a:off x="1115568" y="3549918"/>
            <a:ext cx="3794760" cy="2194036"/>
          </a:xfrm>
          <a:prstGeom prst="rect">
            <a:avLst/>
          </a:prstGeom>
          <a:noFill/>
          <a:ln>
            <a:noFill/>
          </a:ln>
        </p:spPr>
        <p:txBody>
          <a:bodyPr spcFirstLastPara="1" wrap="square" lIns="91425" tIns="45700" rIns="91425" bIns="45700" anchor="t" anchorCtr="1"/>
          <a:lstStyle>
            <a:lvl1pPr marL="457200" marR="0" lvl="0" indent="-228600" algn="ctr" rtl="0">
              <a:lnSpc>
                <a:spcPct val="100000"/>
              </a:lnSpc>
              <a:spcBef>
                <a:spcPts val="1000"/>
              </a:spcBef>
              <a:spcAft>
                <a:spcPts val="0"/>
              </a:spcAft>
              <a:buClr>
                <a:schemeClr val="accent2"/>
              </a:buClr>
              <a:buSzPts val="1500"/>
              <a:buFont typeface="Arial"/>
              <a:buNone/>
              <a:defRPr sz="1500" b="0" i="0" u="none" strike="noStrike" cap="none">
                <a:solidFill>
                  <a:schemeClr val="dk1"/>
                </a:solidFill>
                <a:latin typeface="Cabin"/>
                <a:ea typeface="Cabin"/>
                <a:cs typeface="Cabin"/>
                <a:sym typeface="Cabin"/>
              </a:defRPr>
            </a:lvl1pPr>
            <a:lvl2pPr marL="914400" marR="0" lvl="1" indent="-228600" algn="l" rtl="0">
              <a:lnSpc>
                <a:spcPct val="100000"/>
              </a:lnSpc>
              <a:spcBef>
                <a:spcPts val="1000"/>
              </a:spcBef>
              <a:spcAft>
                <a:spcPts val="0"/>
              </a:spcAft>
              <a:buClr>
                <a:schemeClr val="accent2"/>
              </a:buClr>
              <a:buSzPts val="1400"/>
              <a:buFont typeface="Arial"/>
              <a:buNone/>
              <a:defRPr sz="1400" b="0" i="0" u="none" strike="noStrike" cap="none">
                <a:solidFill>
                  <a:srgbClr val="262626"/>
                </a:solidFill>
                <a:latin typeface="Cabin"/>
                <a:ea typeface="Cabin"/>
                <a:cs typeface="Cabin"/>
                <a:sym typeface="Cabin"/>
              </a:defRPr>
            </a:lvl2pPr>
            <a:lvl3pPr marL="1371600" marR="0" lvl="2" indent="-228600" algn="l" rtl="0">
              <a:lnSpc>
                <a:spcPct val="100000"/>
              </a:lnSpc>
              <a:spcBef>
                <a:spcPts val="1000"/>
              </a:spcBef>
              <a:spcAft>
                <a:spcPts val="0"/>
              </a:spcAft>
              <a:buClr>
                <a:schemeClr val="accent2"/>
              </a:buClr>
              <a:buSzPts val="1200"/>
              <a:buFont typeface="Arial"/>
              <a:buNone/>
              <a:defRPr sz="1200" b="0" i="0" u="none" strike="noStrike" cap="none">
                <a:solidFill>
                  <a:srgbClr val="262626"/>
                </a:solidFill>
                <a:latin typeface="Cabin"/>
                <a:ea typeface="Cabin"/>
                <a:cs typeface="Cabin"/>
                <a:sym typeface="Cabin"/>
              </a:defRPr>
            </a:lvl3pPr>
            <a:lvl4pPr marL="1828800" marR="0" lvl="3" indent="-228600" algn="l" rtl="0">
              <a:lnSpc>
                <a:spcPct val="100000"/>
              </a:lnSpc>
              <a:spcBef>
                <a:spcPts val="1000"/>
              </a:spcBef>
              <a:spcAft>
                <a:spcPts val="0"/>
              </a:spcAft>
              <a:buClr>
                <a:schemeClr val="accent2"/>
              </a:buClr>
              <a:buSzPts val="1000"/>
              <a:buFont typeface="Arial"/>
              <a:buNone/>
              <a:defRPr sz="1000" b="0" i="0" u="none" strike="noStrike" cap="none">
                <a:solidFill>
                  <a:srgbClr val="262626"/>
                </a:solidFill>
                <a:latin typeface="Cabin"/>
                <a:ea typeface="Cabin"/>
                <a:cs typeface="Cabin"/>
                <a:sym typeface="Cabin"/>
              </a:defRPr>
            </a:lvl4pPr>
            <a:lvl5pPr marL="2286000" marR="0" lvl="4" indent="-228600" algn="l" rtl="0">
              <a:lnSpc>
                <a:spcPct val="100000"/>
              </a:lnSpc>
              <a:spcBef>
                <a:spcPts val="1000"/>
              </a:spcBef>
              <a:spcAft>
                <a:spcPts val="0"/>
              </a:spcAft>
              <a:buClr>
                <a:schemeClr val="accent2"/>
              </a:buClr>
              <a:buSzPts val="1000"/>
              <a:buFont typeface="Arial"/>
              <a:buNone/>
              <a:defRPr sz="1000" b="0" i="0" u="none" strike="noStrike" cap="none">
                <a:solidFill>
                  <a:srgbClr val="262626"/>
                </a:solidFill>
                <a:latin typeface="Cabin"/>
                <a:ea typeface="Cabin"/>
                <a:cs typeface="Cabin"/>
                <a:sym typeface="Cabin"/>
              </a:defRPr>
            </a:lvl5pPr>
            <a:lvl6pPr marL="2743200" marR="0" lvl="5" indent="-228600" algn="l" rtl="0">
              <a:lnSpc>
                <a:spcPct val="100000"/>
              </a:lnSpc>
              <a:spcBef>
                <a:spcPts val="1000"/>
              </a:spcBef>
              <a:spcAft>
                <a:spcPts val="0"/>
              </a:spcAft>
              <a:buClr>
                <a:schemeClr val="accent2"/>
              </a:buClr>
              <a:buSzPts val="1000"/>
              <a:buFont typeface="Arial"/>
              <a:buNone/>
              <a:defRPr sz="1000" b="0" i="0" u="none" strike="noStrike" cap="none">
                <a:solidFill>
                  <a:schemeClr val="dk1"/>
                </a:solidFill>
                <a:latin typeface="Cabin"/>
                <a:ea typeface="Cabin"/>
                <a:cs typeface="Cabin"/>
                <a:sym typeface="Cabin"/>
              </a:defRPr>
            </a:lvl6pPr>
            <a:lvl7pPr marL="3200400" marR="0" lvl="6" indent="-228600" algn="l" rtl="0">
              <a:lnSpc>
                <a:spcPct val="100000"/>
              </a:lnSpc>
              <a:spcBef>
                <a:spcPts val="1000"/>
              </a:spcBef>
              <a:spcAft>
                <a:spcPts val="0"/>
              </a:spcAft>
              <a:buClr>
                <a:schemeClr val="accent2"/>
              </a:buClr>
              <a:buSzPts val="1000"/>
              <a:buFont typeface="Arial"/>
              <a:buNone/>
              <a:defRPr sz="1000" b="0" i="0" u="none" strike="noStrike" cap="none">
                <a:solidFill>
                  <a:schemeClr val="dk1"/>
                </a:solidFill>
                <a:latin typeface="Cabin"/>
                <a:ea typeface="Cabin"/>
                <a:cs typeface="Cabin"/>
                <a:sym typeface="Cabin"/>
              </a:defRPr>
            </a:lvl7pPr>
            <a:lvl8pPr marL="3657600" marR="0" lvl="7" indent="-228600" algn="l" rtl="0">
              <a:lnSpc>
                <a:spcPct val="100000"/>
              </a:lnSpc>
              <a:spcBef>
                <a:spcPts val="1000"/>
              </a:spcBef>
              <a:spcAft>
                <a:spcPts val="0"/>
              </a:spcAft>
              <a:buClr>
                <a:schemeClr val="accent2"/>
              </a:buClr>
              <a:buSzPts val="1000"/>
              <a:buFont typeface="Arial"/>
              <a:buNone/>
              <a:defRPr sz="1000" b="0" i="0" u="none" strike="noStrike" cap="none">
                <a:solidFill>
                  <a:schemeClr val="dk1"/>
                </a:solidFill>
                <a:latin typeface="Cabin"/>
                <a:ea typeface="Cabin"/>
                <a:cs typeface="Cabin"/>
                <a:sym typeface="Cabin"/>
              </a:defRPr>
            </a:lvl8pPr>
            <a:lvl9pPr marL="4114800" marR="0" lvl="8" indent="-228600" algn="l" rtl="0">
              <a:lnSpc>
                <a:spcPct val="100000"/>
              </a:lnSpc>
              <a:spcBef>
                <a:spcPts val="1000"/>
              </a:spcBef>
              <a:spcAft>
                <a:spcPts val="0"/>
              </a:spcAft>
              <a:buClr>
                <a:schemeClr val="accent2"/>
              </a:buClr>
              <a:buSzPts val="1000"/>
              <a:buFont typeface="Arial"/>
              <a:buNone/>
              <a:defRPr sz="1000" b="0" i="0" u="none" strike="noStrike" cap="none">
                <a:solidFill>
                  <a:schemeClr val="dk1"/>
                </a:solidFill>
                <a:latin typeface="Cabin"/>
                <a:ea typeface="Cabin"/>
                <a:cs typeface="Cabin"/>
                <a:sym typeface="Cabin"/>
              </a:defRPr>
            </a:lvl9pPr>
          </a:lstStyle>
          <a:p>
            <a:endParaRPr/>
          </a:p>
        </p:txBody>
      </p:sp>
      <p:sp>
        <p:nvSpPr>
          <p:cNvPr id="66" name="Google Shape;66;p10"/>
          <p:cNvSpPr txBox="1">
            <a:spLocks noGrp="1"/>
          </p:cNvSpPr>
          <p:nvPr>
            <p:ph type="dt" idx="10"/>
          </p:nvPr>
        </p:nvSpPr>
        <p:spPr>
          <a:xfrm>
            <a:off x="7821429" y="6238816"/>
            <a:ext cx="2753746" cy="323968"/>
          </a:xfrm>
          <a:prstGeom prst="rect">
            <a:avLst/>
          </a:prstGeom>
          <a:noFill/>
          <a:ln>
            <a:noFill/>
          </a:ln>
        </p:spPr>
        <p:txBody>
          <a:bodyPr spcFirstLastPara="1" wrap="square" lIns="91425" tIns="45700" rIns="91425" bIns="45700" anchor="ctr" anchorCtr="0"/>
          <a:lstStyle>
            <a:lvl1pPr marR="0" lvl="0" algn="r" rtl="0">
              <a:spcBef>
                <a:spcPts val="0"/>
              </a:spcBef>
              <a:spcAft>
                <a:spcPts val="0"/>
              </a:spcAft>
              <a:buSzPts val="1400"/>
              <a:buNone/>
              <a:defRPr sz="1050">
                <a:solidFill>
                  <a:schemeClr val="dk1"/>
                </a:solidFill>
                <a:latin typeface="Cabin"/>
                <a:ea typeface="Cabin"/>
                <a:cs typeface="Cabin"/>
                <a:sym typeface="Cabin"/>
              </a:defRPr>
            </a:lvl1pPr>
            <a:lvl2pPr marR="0" lvl="1" algn="l" rtl="0">
              <a:spcBef>
                <a:spcPts val="0"/>
              </a:spcBef>
              <a:spcAft>
                <a:spcPts val="0"/>
              </a:spcAft>
              <a:buSzPts val="1400"/>
              <a:buNone/>
              <a:defRPr sz="1800" b="0" i="0" u="none" strike="noStrike" cap="none">
                <a:solidFill>
                  <a:schemeClr val="dk1"/>
                </a:solidFill>
                <a:latin typeface="Cabin"/>
                <a:ea typeface="Cabin"/>
                <a:cs typeface="Cabin"/>
                <a:sym typeface="Cabin"/>
              </a:defRPr>
            </a:lvl2pPr>
            <a:lvl3pPr marR="0" lvl="2" algn="l" rtl="0">
              <a:spcBef>
                <a:spcPts val="0"/>
              </a:spcBef>
              <a:spcAft>
                <a:spcPts val="0"/>
              </a:spcAft>
              <a:buSzPts val="1400"/>
              <a:buNone/>
              <a:defRPr sz="1800" b="0" i="0" u="none" strike="noStrike" cap="none">
                <a:solidFill>
                  <a:schemeClr val="dk1"/>
                </a:solidFill>
                <a:latin typeface="Cabin"/>
                <a:ea typeface="Cabin"/>
                <a:cs typeface="Cabin"/>
                <a:sym typeface="Cabin"/>
              </a:defRPr>
            </a:lvl3pPr>
            <a:lvl4pPr marR="0" lvl="3" algn="l" rtl="0">
              <a:spcBef>
                <a:spcPts val="0"/>
              </a:spcBef>
              <a:spcAft>
                <a:spcPts val="0"/>
              </a:spcAft>
              <a:buSzPts val="1400"/>
              <a:buNone/>
              <a:defRPr sz="1800" b="0" i="0" u="none" strike="noStrike" cap="none">
                <a:solidFill>
                  <a:schemeClr val="dk1"/>
                </a:solidFill>
                <a:latin typeface="Cabin"/>
                <a:ea typeface="Cabin"/>
                <a:cs typeface="Cabin"/>
                <a:sym typeface="Cabin"/>
              </a:defRPr>
            </a:lvl4pPr>
            <a:lvl5pPr marR="0" lvl="4" algn="l" rtl="0">
              <a:spcBef>
                <a:spcPts val="0"/>
              </a:spcBef>
              <a:spcAft>
                <a:spcPts val="0"/>
              </a:spcAft>
              <a:buSzPts val="1400"/>
              <a:buNone/>
              <a:defRPr sz="1800" b="0" i="0" u="none" strike="noStrike" cap="none">
                <a:solidFill>
                  <a:schemeClr val="dk1"/>
                </a:solidFill>
                <a:latin typeface="Cabin"/>
                <a:ea typeface="Cabin"/>
                <a:cs typeface="Cabin"/>
                <a:sym typeface="Cabin"/>
              </a:defRPr>
            </a:lvl5pPr>
            <a:lvl6pPr marR="0" lvl="5" algn="l" rtl="0">
              <a:spcBef>
                <a:spcPts val="0"/>
              </a:spcBef>
              <a:spcAft>
                <a:spcPts val="0"/>
              </a:spcAft>
              <a:buSzPts val="1400"/>
              <a:buNone/>
              <a:defRPr sz="1800" b="0" i="0" u="none" strike="noStrike" cap="none">
                <a:solidFill>
                  <a:schemeClr val="dk1"/>
                </a:solidFill>
                <a:latin typeface="Cabin"/>
                <a:ea typeface="Cabin"/>
                <a:cs typeface="Cabin"/>
                <a:sym typeface="Cabin"/>
              </a:defRPr>
            </a:lvl6pPr>
            <a:lvl7pPr marR="0" lvl="6" algn="l" rtl="0">
              <a:spcBef>
                <a:spcPts val="0"/>
              </a:spcBef>
              <a:spcAft>
                <a:spcPts val="0"/>
              </a:spcAft>
              <a:buSzPts val="1400"/>
              <a:buNone/>
              <a:defRPr sz="1800" b="0" i="0" u="none" strike="noStrike" cap="none">
                <a:solidFill>
                  <a:schemeClr val="dk1"/>
                </a:solidFill>
                <a:latin typeface="Cabin"/>
                <a:ea typeface="Cabin"/>
                <a:cs typeface="Cabin"/>
                <a:sym typeface="Cabin"/>
              </a:defRPr>
            </a:lvl7pPr>
            <a:lvl8pPr marR="0" lvl="7" algn="l" rtl="0">
              <a:spcBef>
                <a:spcPts val="0"/>
              </a:spcBef>
              <a:spcAft>
                <a:spcPts val="0"/>
              </a:spcAft>
              <a:buSzPts val="1400"/>
              <a:buNone/>
              <a:defRPr sz="1800" b="0" i="0" u="none" strike="noStrike" cap="none">
                <a:solidFill>
                  <a:schemeClr val="dk1"/>
                </a:solidFill>
                <a:latin typeface="Cabin"/>
                <a:ea typeface="Cabin"/>
                <a:cs typeface="Cabin"/>
                <a:sym typeface="Cabin"/>
              </a:defRPr>
            </a:lvl8pPr>
            <a:lvl9pPr marR="0" lvl="8" algn="l" rtl="0">
              <a:spcBef>
                <a:spcPts val="0"/>
              </a:spcBef>
              <a:spcAft>
                <a:spcPts val="0"/>
              </a:spcAft>
              <a:buSzPts val="1400"/>
              <a:buNone/>
              <a:defRPr sz="1800" b="0" i="0" u="none" strike="noStrike" cap="none">
                <a:solidFill>
                  <a:schemeClr val="dk1"/>
                </a:solidFill>
                <a:latin typeface="Cabin"/>
                <a:ea typeface="Cabin"/>
                <a:cs typeface="Cabin"/>
                <a:sym typeface="Cabin"/>
              </a:defRPr>
            </a:lvl9pPr>
          </a:lstStyle>
          <a:p>
            <a:endParaRPr/>
          </a:p>
        </p:txBody>
      </p:sp>
      <p:sp>
        <p:nvSpPr>
          <p:cNvPr id="67" name="Google Shape;67;p10"/>
          <p:cNvSpPr txBox="1">
            <a:spLocks noGrp="1"/>
          </p:cNvSpPr>
          <p:nvPr>
            <p:ph type="ftr" idx="11"/>
          </p:nvPr>
        </p:nvSpPr>
        <p:spPr>
          <a:xfrm>
            <a:off x="804672" y="6236208"/>
            <a:ext cx="5124797" cy="32004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050">
                <a:solidFill>
                  <a:schemeClr val="dk1"/>
                </a:solidFill>
                <a:latin typeface="Cabin"/>
                <a:ea typeface="Cabin"/>
                <a:cs typeface="Cabin"/>
                <a:sym typeface="Cabin"/>
              </a:defRPr>
            </a:lvl1pPr>
            <a:lvl2pPr marR="0" lvl="1" algn="l" rtl="0">
              <a:spcBef>
                <a:spcPts val="0"/>
              </a:spcBef>
              <a:spcAft>
                <a:spcPts val="0"/>
              </a:spcAft>
              <a:buSzPts val="1400"/>
              <a:buNone/>
              <a:defRPr sz="1800" b="0" i="0" u="none" strike="noStrike" cap="none">
                <a:solidFill>
                  <a:schemeClr val="dk1"/>
                </a:solidFill>
                <a:latin typeface="Cabin"/>
                <a:ea typeface="Cabin"/>
                <a:cs typeface="Cabin"/>
                <a:sym typeface="Cabin"/>
              </a:defRPr>
            </a:lvl2pPr>
            <a:lvl3pPr marR="0" lvl="2" algn="l" rtl="0">
              <a:spcBef>
                <a:spcPts val="0"/>
              </a:spcBef>
              <a:spcAft>
                <a:spcPts val="0"/>
              </a:spcAft>
              <a:buSzPts val="1400"/>
              <a:buNone/>
              <a:defRPr sz="1800" b="0" i="0" u="none" strike="noStrike" cap="none">
                <a:solidFill>
                  <a:schemeClr val="dk1"/>
                </a:solidFill>
                <a:latin typeface="Cabin"/>
                <a:ea typeface="Cabin"/>
                <a:cs typeface="Cabin"/>
                <a:sym typeface="Cabin"/>
              </a:defRPr>
            </a:lvl3pPr>
            <a:lvl4pPr marR="0" lvl="3" algn="l" rtl="0">
              <a:spcBef>
                <a:spcPts val="0"/>
              </a:spcBef>
              <a:spcAft>
                <a:spcPts val="0"/>
              </a:spcAft>
              <a:buSzPts val="1400"/>
              <a:buNone/>
              <a:defRPr sz="1800" b="0" i="0" u="none" strike="noStrike" cap="none">
                <a:solidFill>
                  <a:schemeClr val="dk1"/>
                </a:solidFill>
                <a:latin typeface="Cabin"/>
                <a:ea typeface="Cabin"/>
                <a:cs typeface="Cabin"/>
                <a:sym typeface="Cabin"/>
              </a:defRPr>
            </a:lvl4pPr>
            <a:lvl5pPr marR="0" lvl="4" algn="l" rtl="0">
              <a:spcBef>
                <a:spcPts val="0"/>
              </a:spcBef>
              <a:spcAft>
                <a:spcPts val="0"/>
              </a:spcAft>
              <a:buSzPts val="1400"/>
              <a:buNone/>
              <a:defRPr sz="1800" b="0" i="0" u="none" strike="noStrike" cap="none">
                <a:solidFill>
                  <a:schemeClr val="dk1"/>
                </a:solidFill>
                <a:latin typeface="Cabin"/>
                <a:ea typeface="Cabin"/>
                <a:cs typeface="Cabin"/>
                <a:sym typeface="Cabin"/>
              </a:defRPr>
            </a:lvl5pPr>
            <a:lvl6pPr marR="0" lvl="5" algn="l" rtl="0">
              <a:spcBef>
                <a:spcPts val="0"/>
              </a:spcBef>
              <a:spcAft>
                <a:spcPts val="0"/>
              </a:spcAft>
              <a:buSzPts val="1400"/>
              <a:buNone/>
              <a:defRPr sz="1800" b="0" i="0" u="none" strike="noStrike" cap="none">
                <a:solidFill>
                  <a:schemeClr val="dk1"/>
                </a:solidFill>
                <a:latin typeface="Cabin"/>
                <a:ea typeface="Cabin"/>
                <a:cs typeface="Cabin"/>
                <a:sym typeface="Cabin"/>
              </a:defRPr>
            </a:lvl6pPr>
            <a:lvl7pPr marR="0" lvl="6" algn="l" rtl="0">
              <a:spcBef>
                <a:spcPts val="0"/>
              </a:spcBef>
              <a:spcAft>
                <a:spcPts val="0"/>
              </a:spcAft>
              <a:buSzPts val="1400"/>
              <a:buNone/>
              <a:defRPr sz="1800" b="0" i="0" u="none" strike="noStrike" cap="none">
                <a:solidFill>
                  <a:schemeClr val="dk1"/>
                </a:solidFill>
                <a:latin typeface="Cabin"/>
                <a:ea typeface="Cabin"/>
                <a:cs typeface="Cabin"/>
                <a:sym typeface="Cabin"/>
              </a:defRPr>
            </a:lvl7pPr>
            <a:lvl8pPr marR="0" lvl="7" algn="l" rtl="0">
              <a:spcBef>
                <a:spcPts val="0"/>
              </a:spcBef>
              <a:spcAft>
                <a:spcPts val="0"/>
              </a:spcAft>
              <a:buSzPts val="1400"/>
              <a:buNone/>
              <a:defRPr sz="1800" b="0" i="0" u="none" strike="noStrike" cap="none">
                <a:solidFill>
                  <a:schemeClr val="dk1"/>
                </a:solidFill>
                <a:latin typeface="Cabin"/>
                <a:ea typeface="Cabin"/>
                <a:cs typeface="Cabin"/>
                <a:sym typeface="Cabin"/>
              </a:defRPr>
            </a:lvl8pPr>
            <a:lvl9pPr marR="0" lvl="8" algn="l" rtl="0">
              <a:spcBef>
                <a:spcPts val="0"/>
              </a:spcBef>
              <a:spcAft>
                <a:spcPts val="0"/>
              </a:spcAft>
              <a:buSzPts val="1400"/>
              <a:buNone/>
              <a:defRPr sz="1800" b="0" i="0" u="none" strike="noStrike" cap="none">
                <a:solidFill>
                  <a:schemeClr val="dk1"/>
                </a:solidFill>
                <a:latin typeface="Cabin"/>
                <a:ea typeface="Cabin"/>
                <a:cs typeface="Cabin"/>
                <a:sym typeface="Cabin"/>
              </a:defRPr>
            </a:lvl9pPr>
          </a:lstStyle>
          <a:p>
            <a:endParaRPr/>
          </a:p>
        </p:txBody>
      </p:sp>
      <p:sp>
        <p:nvSpPr>
          <p:cNvPr id="68" name="Google Shape;68;p10"/>
          <p:cNvSpPr>
            <a:spLocks noGrp="1"/>
          </p:cNvSpPr>
          <p:nvPr>
            <p:ph type="sldNum" idx="12"/>
          </p:nvPr>
        </p:nvSpPr>
        <p:spPr>
          <a:xfrm>
            <a:off x="10758922" y="6217920"/>
            <a:ext cx="365760" cy="365760"/>
          </a:xfrm>
          <a:prstGeom prst="ellipse">
            <a:avLst/>
          </a:prstGeom>
          <a:solidFill>
            <a:srgbClr val="1D1D1D">
              <a:alpha val="69803"/>
            </a:srgbClr>
          </a:solidFill>
          <a:ln>
            <a:noFill/>
          </a:ln>
        </p:spPr>
        <p:txBody>
          <a:bodyPr spcFirstLastPara="1" wrap="square" lIns="18275" tIns="45700" rIns="18275" bIns="45700" anchor="ctr" anchorCtr="0">
            <a:noAutofit/>
          </a:bodyPr>
          <a:lstStyle>
            <a:lvl1pPr marL="0" marR="0" lvl="0" indent="0" algn="ctr" rtl="0">
              <a:spcBef>
                <a:spcPts val="0"/>
              </a:spcBef>
              <a:buNone/>
              <a:defRPr sz="1100">
                <a:solidFill>
                  <a:srgbClr val="FFFFFF"/>
                </a:solidFill>
                <a:latin typeface="Cabin"/>
                <a:ea typeface="Cabin"/>
                <a:cs typeface="Cabin"/>
                <a:sym typeface="Cabin"/>
              </a:defRPr>
            </a:lvl1pPr>
            <a:lvl2pPr marL="0" marR="0" lvl="1" indent="0" algn="ctr" rtl="0">
              <a:spcBef>
                <a:spcPts val="0"/>
              </a:spcBef>
              <a:buNone/>
              <a:defRPr sz="1100">
                <a:solidFill>
                  <a:srgbClr val="FFFFFF"/>
                </a:solidFill>
                <a:latin typeface="Cabin"/>
                <a:ea typeface="Cabin"/>
                <a:cs typeface="Cabin"/>
                <a:sym typeface="Cabin"/>
              </a:defRPr>
            </a:lvl2pPr>
            <a:lvl3pPr marL="0" marR="0" lvl="2" indent="0" algn="ctr" rtl="0">
              <a:spcBef>
                <a:spcPts val="0"/>
              </a:spcBef>
              <a:buNone/>
              <a:defRPr sz="1100">
                <a:solidFill>
                  <a:srgbClr val="FFFFFF"/>
                </a:solidFill>
                <a:latin typeface="Cabin"/>
                <a:ea typeface="Cabin"/>
                <a:cs typeface="Cabin"/>
                <a:sym typeface="Cabin"/>
              </a:defRPr>
            </a:lvl3pPr>
            <a:lvl4pPr marL="0" marR="0" lvl="3" indent="0" algn="ctr" rtl="0">
              <a:spcBef>
                <a:spcPts val="0"/>
              </a:spcBef>
              <a:buNone/>
              <a:defRPr sz="1100">
                <a:solidFill>
                  <a:srgbClr val="FFFFFF"/>
                </a:solidFill>
                <a:latin typeface="Cabin"/>
                <a:ea typeface="Cabin"/>
                <a:cs typeface="Cabin"/>
                <a:sym typeface="Cabin"/>
              </a:defRPr>
            </a:lvl4pPr>
            <a:lvl5pPr marL="0" marR="0" lvl="4" indent="0" algn="ctr" rtl="0">
              <a:spcBef>
                <a:spcPts val="0"/>
              </a:spcBef>
              <a:buNone/>
              <a:defRPr sz="1100">
                <a:solidFill>
                  <a:srgbClr val="FFFFFF"/>
                </a:solidFill>
                <a:latin typeface="Cabin"/>
                <a:ea typeface="Cabin"/>
                <a:cs typeface="Cabin"/>
                <a:sym typeface="Cabin"/>
              </a:defRPr>
            </a:lvl5pPr>
            <a:lvl6pPr marL="0" marR="0" lvl="5" indent="0" algn="ctr" rtl="0">
              <a:spcBef>
                <a:spcPts val="0"/>
              </a:spcBef>
              <a:buNone/>
              <a:defRPr sz="1100">
                <a:solidFill>
                  <a:srgbClr val="FFFFFF"/>
                </a:solidFill>
                <a:latin typeface="Cabin"/>
                <a:ea typeface="Cabin"/>
                <a:cs typeface="Cabin"/>
                <a:sym typeface="Cabin"/>
              </a:defRPr>
            </a:lvl6pPr>
            <a:lvl7pPr marL="0" marR="0" lvl="6" indent="0" algn="ctr" rtl="0">
              <a:spcBef>
                <a:spcPts val="0"/>
              </a:spcBef>
              <a:buNone/>
              <a:defRPr sz="1100">
                <a:solidFill>
                  <a:srgbClr val="FFFFFF"/>
                </a:solidFill>
                <a:latin typeface="Cabin"/>
                <a:ea typeface="Cabin"/>
                <a:cs typeface="Cabin"/>
                <a:sym typeface="Cabin"/>
              </a:defRPr>
            </a:lvl7pPr>
            <a:lvl8pPr marL="0" marR="0" lvl="7" indent="0" algn="ctr" rtl="0">
              <a:spcBef>
                <a:spcPts val="0"/>
              </a:spcBef>
              <a:buNone/>
              <a:defRPr sz="1100">
                <a:solidFill>
                  <a:srgbClr val="FFFFFF"/>
                </a:solidFill>
                <a:latin typeface="Cabin"/>
                <a:ea typeface="Cabin"/>
                <a:cs typeface="Cabin"/>
                <a:sym typeface="Cabin"/>
              </a:defRPr>
            </a:lvl8pPr>
            <a:lvl9pPr marL="0" marR="0" lvl="8" indent="0" algn="ctr" rtl="0">
              <a:spcBef>
                <a:spcPts val="0"/>
              </a:spcBef>
              <a:buNone/>
              <a:defRPr sz="1100">
                <a:solidFill>
                  <a:srgbClr val="FFFFFF"/>
                </a:solidFill>
                <a:latin typeface="Cabin"/>
                <a:ea typeface="Cabin"/>
                <a:cs typeface="Cabin"/>
                <a:sym typeface="Cabin"/>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9"/>
        <p:cNvGrpSpPr/>
        <p:nvPr/>
      </p:nvGrpSpPr>
      <p:grpSpPr>
        <a:xfrm>
          <a:off x="0" y="0"/>
          <a:ext cx="0" cy="0"/>
          <a:chOff x="0" y="0"/>
          <a:chExt cx="0" cy="0"/>
        </a:xfrm>
      </p:grpSpPr>
      <p:sp>
        <p:nvSpPr>
          <p:cNvPr id="70" name="Google Shape;70;p11"/>
          <p:cNvSpPr txBox="1">
            <a:spLocks noGrp="1"/>
          </p:cNvSpPr>
          <p:nvPr>
            <p:ph type="title"/>
          </p:nvPr>
        </p:nvSpPr>
        <p:spPr>
          <a:xfrm>
            <a:off x="2231136" y="964692"/>
            <a:ext cx="7729728" cy="1188720"/>
          </a:xfrm>
          <a:prstGeom prst="rect">
            <a:avLst/>
          </a:prstGeom>
          <a:solidFill>
            <a:schemeClr val="lt1"/>
          </a:solidFill>
          <a:ln w="31750" cap="sq" cmpd="sng">
            <a:solidFill>
              <a:srgbClr val="3F3F3F"/>
            </a:solidFill>
            <a:prstDash val="solid"/>
            <a:miter lim="800000"/>
            <a:headEnd type="none" w="sm" len="sm"/>
            <a:tailEnd type="none" w="sm" len="sm"/>
          </a:ln>
        </p:spPr>
        <p:txBody>
          <a:bodyPr spcFirstLastPara="1" wrap="square" lIns="182875" tIns="182875" rIns="182875" bIns="182875" anchor="ctr" anchorCtr="0"/>
          <a:lstStyle>
            <a:lvl1pPr marR="0" lvl="0" algn="ctr" rtl="0">
              <a:lnSpc>
                <a:spcPct val="90000"/>
              </a:lnSpc>
              <a:spcBef>
                <a:spcPts val="0"/>
              </a:spcBef>
              <a:spcAft>
                <a:spcPts val="0"/>
              </a:spcAft>
              <a:buClr>
                <a:srgbClr val="262626"/>
              </a:buClr>
              <a:buSzPts val="2800"/>
              <a:buFont typeface="Cabin"/>
              <a:buNone/>
              <a:defRPr sz="2800" b="0" i="0" u="none" strike="noStrike" cap="none">
                <a:solidFill>
                  <a:srgbClr val="262626"/>
                </a:solidFill>
                <a:latin typeface="Cabin"/>
                <a:ea typeface="Cabin"/>
                <a:cs typeface="Cabin"/>
                <a:sym typeface="Cabin"/>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1" name="Google Shape;71;p11"/>
          <p:cNvSpPr txBox="1">
            <a:spLocks noGrp="1"/>
          </p:cNvSpPr>
          <p:nvPr>
            <p:ph type="body" idx="1"/>
          </p:nvPr>
        </p:nvSpPr>
        <p:spPr>
          <a:xfrm rot="5400000">
            <a:off x="4545009" y="324171"/>
            <a:ext cx="3101983" cy="7729728"/>
          </a:xfrm>
          <a:prstGeom prst="rect">
            <a:avLst/>
          </a:prstGeom>
          <a:noFill/>
          <a:ln>
            <a:noFill/>
          </a:ln>
        </p:spPr>
        <p:txBody>
          <a:bodyPr spcFirstLastPara="1" wrap="square" lIns="91425" tIns="45700" rIns="91425" bIns="45700" anchor="t" anchorCtr="0"/>
          <a:lstStyle>
            <a:lvl1pPr marL="457200" marR="0" lvl="0" indent="-342900" algn="l" rtl="0">
              <a:lnSpc>
                <a:spcPct val="100000"/>
              </a:lnSpc>
              <a:spcBef>
                <a:spcPts val="1000"/>
              </a:spcBef>
              <a:spcAft>
                <a:spcPts val="0"/>
              </a:spcAft>
              <a:buClr>
                <a:schemeClr val="accent2"/>
              </a:buClr>
              <a:buSzPts val="1800"/>
              <a:buFont typeface="Arial"/>
              <a:buChar char="•"/>
              <a:defRPr sz="1800" b="0" i="0" u="none" strike="noStrike" cap="none">
                <a:solidFill>
                  <a:srgbClr val="262626"/>
                </a:solidFill>
                <a:latin typeface="Cabin"/>
                <a:ea typeface="Cabin"/>
                <a:cs typeface="Cabin"/>
                <a:sym typeface="Cabin"/>
              </a:defRPr>
            </a:lvl1pPr>
            <a:lvl2pPr marL="914400" marR="0" lvl="1" indent="-330200" algn="l" rtl="0">
              <a:lnSpc>
                <a:spcPct val="100000"/>
              </a:lnSpc>
              <a:spcBef>
                <a:spcPts val="1000"/>
              </a:spcBef>
              <a:spcAft>
                <a:spcPts val="0"/>
              </a:spcAft>
              <a:buClr>
                <a:schemeClr val="accent2"/>
              </a:buClr>
              <a:buSzPts val="1600"/>
              <a:buFont typeface="Arial"/>
              <a:buChar char="•"/>
              <a:defRPr sz="1600" b="0" i="0" u="none" strike="noStrike" cap="none">
                <a:solidFill>
                  <a:srgbClr val="262626"/>
                </a:solidFill>
                <a:latin typeface="Cabin"/>
                <a:ea typeface="Cabin"/>
                <a:cs typeface="Cabin"/>
                <a:sym typeface="Cabin"/>
              </a:defRPr>
            </a:lvl2pPr>
            <a:lvl3pPr marL="1371600" marR="0" lvl="2" indent="-330200" algn="l" rtl="0">
              <a:lnSpc>
                <a:spcPct val="100000"/>
              </a:lnSpc>
              <a:spcBef>
                <a:spcPts val="1000"/>
              </a:spcBef>
              <a:spcAft>
                <a:spcPts val="0"/>
              </a:spcAft>
              <a:buClr>
                <a:schemeClr val="accent2"/>
              </a:buClr>
              <a:buSzPts val="1600"/>
              <a:buFont typeface="Arial"/>
              <a:buChar char="•"/>
              <a:defRPr sz="1600" b="0" i="0" u="none" strike="noStrike" cap="none">
                <a:solidFill>
                  <a:srgbClr val="262626"/>
                </a:solidFill>
                <a:latin typeface="Cabin"/>
                <a:ea typeface="Cabin"/>
                <a:cs typeface="Cabin"/>
                <a:sym typeface="Cabin"/>
              </a:defRPr>
            </a:lvl3pPr>
            <a:lvl4pPr marL="1828800" marR="0" lvl="3" indent="-330200" algn="l" rtl="0">
              <a:lnSpc>
                <a:spcPct val="100000"/>
              </a:lnSpc>
              <a:spcBef>
                <a:spcPts val="1000"/>
              </a:spcBef>
              <a:spcAft>
                <a:spcPts val="0"/>
              </a:spcAft>
              <a:buClr>
                <a:schemeClr val="accent2"/>
              </a:buClr>
              <a:buSzPts val="1600"/>
              <a:buFont typeface="Arial"/>
              <a:buChar char="•"/>
              <a:defRPr sz="1600" b="0" i="0" u="none" strike="noStrike" cap="none">
                <a:solidFill>
                  <a:srgbClr val="262626"/>
                </a:solidFill>
                <a:latin typeface="Cabin"/>
                <a:ea typeface="Cabin"/>
                <a:cs typeface="Cabin"/>
                <a:sym typeface="Cabin"/>
              </a:defRPr>
            </a:lvl4pPr>
            <a:lvl5pPr marL="2286000" marR="0" lvl="4" indent="-330200" algn="l" rtl="0">
              <a:lnSpc>
                <a:spcPct val="100000"/>
              </a:lnSpc>
              <a:spcBef>
                <a:spcPts val="1000"/>
              </a:spcBef>
              <a:spcAft>
                <a:spcPts val="0"/>
              </a:spcAft>
              <a:buClr>
                <a:schemeClr val="accent2"/>
              </a:buClr>
              <a:buSzPts val="1600"/>
              <a:buFont typeface="Arial"/>
              <a:buChar char="•"/>
              <a:defRPr sz="1600" b="0" i="0" u="none" strike="noStrike" cap="none">
                <a:solidFill>
                  <a:srgbClr val="262626"/>
                </a:solidFill>
                <a:latin typeface="Cabin"/>
                <a:ea typeface="Cabin"/>
                <a:cs typeface="Cabin"/>
                <a:sym typeface="Cabin"/>
              </a:defRPr>
            </a:lvl5pPr>
            <a:lvl6pPr marL="2743200" marR="0" lvl="5"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6pPr>
            <a:lvl7pPr marL="3200400" marR="0" lvl="6"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7pPr>
            <a:lvl8pPr marL="3657600" marR="0" lvl="7"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8pPr>
            <a:lvl9pPr marL="4114800" marR="0" lvl="8"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9pPr>
          </a:lstStyle>
          <a:p>
            <a:endParaRPr/>
          </a:p>
        </p:txBody>
      </p:sp>
      <p:sp>
        <p:nvSpPr>
          <p:cNvPr id="72" name="Google Shape;72;p11"/>
          <p:cNvSpPr txBox="1">
            <a:spLocks noGrp="1"/>
          </p:cNvSpPr>
          <p:nvPr>
            <p:ph type="dt" idx="10"/>
          </p:nvPr>
        </p:nvSpPr>
        <p:spPr>
          <a:xfrm>
            <a:off x="7821429" y="6238816"/>
            <a:ext cx="2753746" cy="323968"/>
          </a:xfrm>
          <a:prstGeom prst="rect">
            <a:avLst/>
          </a:prstGeom>
          <a:noFill/>
          <a:ln>
            <a:noFill/>
          </a:ln>
        </p:spPr>
        <p:txBody>
          <a:bodyPr spcFirstLastPara="1" wrap="square" lIns="91425" tIns="45700" rIns="91425" bIns="45700" anchor="ctr" anchorCtr="0"/>
          <a:lstStyle>
            <a:lvl1pPr marR="0" lvl="0" algn="r" rtl="0">
              <a:spcBef>
                <a:spcPts val="0"/>
              </a:spcBef>
              <a:spcAft>
                <a:spcPts val="0"/>
              </a:spcAft>
              <a:buSzPts val="1400"/>
              <a:buNone/>
              <a:defRPr sz="1050">
                <a:solidFill>
                  <a:schemeClr val="dk1"/>
                </a:solidFill>
                <a:latin typeface="Cabin"/>
                <a:ea typeface="Cabin"/>
                <a:cs typeface="Cabin"/>
                <a:sym typeface="Cabin"/>
              </a:defRPr>
            </a:lvl1pPr>
            <a:lvl2pPr marR="0" lvl="1" algn="l" rtl="0">
              <a:spcBef>
                <a:spcPts val="0"/>
              </a:spcBef>
              <a:spcAft>
                <a:spcPts val="0"/>
              </a:spcAft>
              <a:buSzPts val="1400"/>
              <a:buNone/>
              <a:defRPr sz="1800" b="0" i="0" u="none" strike="noStrike" cap="none">
                <a:solidFill>
                  <a:schemeClr val="dk1"/>
                </a:solidFill>
                <a:latin typeface="Cabin"/>
                <a:ea typeface="Cabin"/>
                <a:cs typeface="Cabin"/>
                <a:sym typeface="Cabin"/>
              </a:defRPr>
            </a:lvl2pPr>
            <a:lvl3pPr marR="0" lvl="2" algn="l" rtl="0">
              <a:spcBef>
                <a:spcPts val="0"/>
              </a:spcBef>
              <a:spcAft>
                <a:spcPts val="0"/>
              </a:spcAft>
              <a:buSzPts val="1400"/>
              <a:buNone/>
              <a:defRPr sz="1800" b="0" i="0" u="none" strike="noStrike" cap="none">
                <a:solidFill>
                  <a:schemeClr val="dk1"/>
                </a:solidFill>
                <a:latin typeface="Cabin"/>
                <a:ea typeface="Cabin"/>
                <a:cs typeface="Cabin"/>
                <a:sym typeface="Cabin"/>
              </a:defRPr>
            </a:lvl3pPr>
            <a:lvl4pPr marR="0" lvl="3" algn="l" rtl="0">
              <a:spcBef>
                <a:spcPts val="0"/>
              </a:spcBef>
              <a:spcAft>
                <a:spcPts val="0"/>
              </a:spcAft>
              <a:buSzPts val="1400"/>
              <a:buNone/>
              <a:defRPr sz="1800" b="0" i="0" u="none" strike="noStrike" cap="none">
                <a:solidFill>
                  <a:schemeClr val="dk1"/>
                </a:solidFill>
                <a:latin typeface="Cabin"/>
                <a:ea typeface="Cabin"/>
                <a:cs typeface="Cabin"/>
                <a:sym typeface="Cabin"/>
              </a:defRPr>
            </a:lvl4pPr>
            <a:lvl5pPr marR="0" lvl="4" algn="l" rtl="0">
              <a:spcBef>
                <a:spcPts val="0"/>
              </a:spcBef>
              <a:spcAft>
                <a:spcPts val="0"/>
              </a:spcAft>
              <a:buSzPts val="1400"/>
              <a:buNone/>
              <a:defRPr sz="1800" b="0" i="0" u="none" strike="noStrike" cap="none">
                <a:solidFill>
                  <a:schemeClr val="dk1"/>
                </a:solidFill>
                <a:latin typeface="Cabin"/>
                <a:ea typeface="Cabin"/>
                <a:cs typeface="Cabin"/>
                <a:sym typeface="Cabin"/>
              </a:defRPr>
            </a:lvl5pPr>
            <a:lvl6pPr marR="0" lvl="5" algn="l" rtl="0">
              <a:spcBef>
                <a:spcPts val="0"/>
              </a:spcBef>
              <a:spcAft>
                <a:spcPts val="0"/>
              </a:spcAft>
              <a:buSzPts val="1400"/>
              <a:buNone/>
              <a:defRPr sz="1800" b="0" i="0" u="none" strike="noStrike" cap="none">
                <a:solidFill>
                  <a:schemeClr val="dk1"/>
                </a:solidFill>
                <a:latin typeface="Cabin"/>
                <a:ea typeface="Cabin"/>
                <a:cs typeface="Cabin"/>
                <a:sym typeface="Cabin"/>
              </a:defRPr>
            </a:lvl6pPr>
            <a:lvl7pPr marR="0" lvl="6" algn="l" rtl="0">
              <a:spcBef>
                <a:spcPts val="0"/>
              </a:spcBef>
              <a:spcAft>
                <a:spcPts val="0"/>
              </a:spcAft>
              <a:buSzPts val="1400"/>
              <a:buNone/>
              <a:defRPr sz="1800" b="0" i="0" u="none" strike="noStrike" cap="none">
                <a:solidFill>
                  <a:schemeClr val="dk1"/>
                </a:solidFill>
                <a:latin typeface="Cabin"/>
                <a:ea typeface="Cabin"/>
                <a:cs typeface="Cabin"/>
                <a:sym typeface="Cabin"/>
              </a:defRPr>
            </a:lvl7pPr>
            <a:lvl8pPr marR="0" lvl="7" algn="l" rtl="0">
              <a:spcBef>
                <a:spcPts val="0"/>
              </a:spcBef>
              <a:spcAft>
                <a:spcPts val="0"/>
              </a:spcAft>
              <a:buSzPts val="1400"/>
              <a:buNone/>
              <a:defRPr sz="1800" b="0" i="0" u="none" strike="noStrike" cap="none">
                <a:solidFill>
                  <a:schemeClr val="dk1"/>
                </a:solidFill>
                <a:latin typeface="Cabin"/>
                <a:ea typeface="Cabin"/>
                <a:cs typeface="Cabin"/>
                <a:sym typeface="Cabin"/>
              </a:defRPr>
            </a:lvl8pPr>
            <a:lvl9pPr marR="0" lvl="8" algn="l" rtl="0">
              <a:spcBef>
                <a:spcPts val="0"/>
              </a:spcBef>
              <a:spcAft>
                <a:spcPts val="0"/>
              </a:spcAft>
              <a:buSzPts val="1400"/>
              <a:buNone/>
              <a:defRPr sz="1800" b="0" i="0" u="none" strike="noStrike" cap="none">
                <a:solidFill>
                  <a:schemeClr val="dk1"/>
                </a:solidFill>
                <a:latin typeface="Cabin"/>
                <a:ea typeface="Cabin"/>
                <a:cs typeface="Cabin"/>
                <a:sym typeface="Cabin"/>
              </a:defRPr>
            </a:lvl9pPr>
          </a:lstStyle>
          <a:p>
            <a:endParaRPr/>
          </a:p>
        </p:txBody>
      </p:sp>
      <p:sp>
        <p:nvSpPr>
          <p:cNvPr id="73" name="Google Shape;73;p11"/>
          <p:cNvSpPr txBox="1">
            <a:spLocks noGrp="1"/>
          </p:cNvSpPr>
          <p:nvPr>
            <p:ph type="ftr" idx="11"/>
          </p:nvPr>
        </p:nvSpPr>
        <p:spPr>
          <a:xfrm>
            <a:off x="1600200" y="6236208"/>
            <a:ext cx="5901189" cy="32004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050">
                <a:solidFill>
                  <a:schemeClr val="dk1"/>
                </a:solidFill>
                <a:latin typeface="Cabin"/>
                <a:ea typeface="Cabin"/>
                <a:cs typeface="Cabin"/>
                <a:sym typeface="Cabin"/>
              </a:defRPr>
            </a:lvl1pPr>
            <a:lvl2pPr marR="0" lvl="1" algn="l" rtl="0">
              <a:spcBef>
                <a:spcPts val="0"/>
              </a:spcBef>
              <a:spcAft>
                <a:spcPts val="0"/>
              </a:spcAft>
              <a:buSzPts val="1400"/>
              <a:buNone/>
              <a:defRPr sz="1800" b="0" i="0" u="none" strike="noStrike" cap="none">
                <a:solidFill>
                  <a:schemeClr val="dk1"/>
                </a:solidFill>
                <a:latin typeface="Cabin"/>
                <a:ea typeface="Cabin"/>
                <a:cs typeface="Cabin"/>
                <a:sym typeface="Cabin"/>
              </a:defRPr>
            </a:lvl2pPr>
            <a:lvl3pPr marR="0" lvl="2" algn="l" rtl="0">
              <a:spcBef>
                <a:spcPts val="0"/>
              </a:spcBef>
              <a:spcAft>
                <a:spcPts val="0"/>
              </a:spcAft>
              <a:buSzPts val="1400"/>
              <a:buNone/>
              <a:defRPr sz="1800" b="0" i="0" u="none" strike="noStrike" cap="none">
                <a:solidFill>
                  <a:schemeClr val="dk1"/>
                </a:solidFill>
                <a:latin typeface="Cabin"/>
                <a:ea typeface="Cabin"/>
                <a:cs typeface="Cabin"/>
                <a:sym typeface="Cabin"/>
              </a:defRPr>
            </a:lvl3pPr>
            <a:lvl4pPr marR="0" lvl="3" algn="l" rtl="0">
              <a:spcBef>
                <a:spcPts val="0"/>
              </a:spcBef>
              <a:spcAft>
                <a:spcPts val="0"/>
              </a:spcAft>
              <a:buSzPts val="1400"/>
              <a:buNone/>
              <a:defRPr sz="1800" b="0" i="0" u="none" strike="noStrike" cap="none">
                <a:solidFill>
                  <a:schemeClr val="dk1"/>
                </a:solidFill>
                <a:latin typeface="Cabin"/>
                <a:ea typeface="Cabin"/>
                <a:cs typeface="Cabin"/>
                <a:sym typeface="Cabin"/>
              </a:defRPr>
            </a:lvl4pPr>
            <a:lvl5pPr marR="0" lvl="4" algn="l" rtl="0">
              <a:spcBef>
                <a:spcPts val="0"/>
              </a:spcBef>
              <a:spcAft>
                <a:spcPts val="0"/>
              </a:spcAft>
              <a:buSzPts val="1400"/>
              <a:buNone/>
              <a:defRPr sz="1800" b="0" i="0" u="none" strike="noStrike" cap="none">
                <a:solidFill>
                  <a:schemeClr val="dk1"/>
                </a:solidFill>
                <a:latin typeface="Cabin"/>
                <a:ea typeface="Cabin"/>
                <a:cs typeface="Cabin"/>
                <a:sym typeface="Cabin"/>
              </a:defRPr>
            </a:lvl5pPr>
            <a:lvl6pPr marR="0" lvl="5" algn="l" rtl="0">
              <a:spcBef>
                <a:spcPts val="0"/>
              </a:spcBef>
              <a:spcAft>
                <a:spcPts val="0"/>
              </a:spcAft>
              <a:buSzPts val="1400"/>
              <a:buNone/>
              <a:defRPr sz="1800" b="0" i="0" u="none" strike="noStrike" cap="none">
                <a:solidFill>
                  <a:schemeClr val="dk1"/>
                </a:solidFill>
                <a:latin typeface="Cabin"/>
                <a:ea typeface="Cabin"/>
                <a:cs typeface="Cabin"/>
                <a:sym typeface="Cabin"/>
              </a:defRPr>
            </a:lvl6pPr>
            <a:lvl7pPr marR="0" lvl="6" algn="l" rtl="0">
              <a:spcBef>
                <a:spcPts val="0"/>
              </a:spcBef>
              <a:spcAft>
                <a:spcPts val="0"/>
              </a:spcAft>
              <a:buSzPts val="1400"/>
              <a:buNone/>
              <a:defRPr sz="1800" b="0" i="0" u="none" strike="noStrike" cap="none">
                <a:solidFill>
                  <a:schemeClr val="dk1"/>
                </a:solidFill>
                <a:latin typeface="Cabin"/>
                <a:ea typeface="Cabin"/>
                <a:cs typeface="Cabin"/>
                <a:sym typeface="Cabin"/>
              </a:defRPr>
            </a:lvl7pPr>
            <a:lvl8pPr marR="0" lvl="7" algn="l" rtl="0">
              <a:spcBef>
                <a:spcPts val="0"/>
              </a:spcBef>
              <a:spcAft>
                <a:spcPts val="0"/>
              </a:spcAft>
              <a:buSzPts val="1400"/>
              <a:buNone/>
              <a:defRPr sz="1800" b="0" i="0" u="none" strike="noStrike" cap="none">
                <a:solidFill>
                  <a:schemeClr val="dk1"/>
                </a:solidFill>
                <a:latin typeface="Cabin"/>
                <a:ea typeface="Cabin"/>
                <a:cs typeface="Cabin"/>
                <a:sym typeface="Cabin"/>
              </a:defRPr>
            </a:lvl8pPr>
            <a:lvl9pPr marR="0" lvl="8" algn="l" rtl="0">
              <a:spcBef>
                <a:spcPts val="0"/>
              </a:spcBef>
              <a:spcAft>
                <a:spcPts val="0"/>
              </a:spcAft>
              <a:buSzPts val="1400"/>
              <a:buNone/>
              <a:defRPr sz="1800" b="0" i="0" u="none" strike="noStrike" cap="none">
                <a:solidFill>
                  <a:schemeClr val="dk1"/>
                </a:solidFill>
                <a:latin typeface="Cabin"/>
                <a:ea typeface="Cabin"/>
                <a:cs typeface="Cabin"/>
                <a:sym typeface="Cabin"/>
              </a:defRPr>
            </a:lvl9pPr>
          </a:lstStyle>
          <a:p>
            <a:endParaRPr/>
          </a:p>
        </p:txBody>
      </p:sp>
      <p:sp>
        <p:nvSpPr>
          <p:cNvPr id="74" name="Google Shape;74;p11"/>
          <p:cNvSpPr>
            <a:spLocks noGrp="1"/>
          </p:cNvSpPr>
          <p:nvPr>
            <p:ph type="sldNum" idx="12"/>
          </p:nvPr>
        </p:nvSpPr>
        <p:spPr>
          <a:xfrm>
            <a:off x="10758922" y="6217920"/>
            <a:ext cx="365760" cy="365760"/>
          </a:xfrm>
          <a:prstGeom prst="ellipse">
            <a:avLst/>
          </a:prstGeom>
          <a:solidFill>
            <a:srgbClr val="1D1D1D">
              <a:alpha val="69803"/>
            </a:srgbClr>
          </a:solidFill>
          <a:ln>
            <a:noFill/>
          </a:ln>
        </p:spPr>
        <p:txBody>
          <a:bodyPr spcFirstLastPara="1" wrap="square" lIns="18275" tIns="45700" rIns="18275" bIns="45700" anchor="ctr" anchorCtr="0">
            <a:noAutofit/>
          </a:bodyPr>
          <a:lstStyle>
            <a:lvl1pPr marL="0" marR="0" lvl="0" indent="0" algn="ctr" rtl="0">
              <a:spcBef>
                <a:spcPts val="0"/>
              </a:spcBef>
              <a:buNone/>
              <a:defRPr sz="1100">
                <a:solidFill>
                  <a:srgbClr val="FFFFFF"/>
                </a:solidFill>
                <a:latin typeface="Cabin"/>
                <a:ea typeface="Cabin"/>
                <a:cs typeface="Cabin"/>
                <a:sym typeface="Cabin"/>
              </a:defRPr>
            </a:lvl1pPr>
            <a:lvl2pPr marL="0" marR="0" lvl="1" indent="0" algn="ctr" rtl="0">
              <a:spcBef>
                <a:spcPts val="0"/>
              </a:spcBef>
              <a:buNone/>
              <a:defRPr sz="1100">
                <a:solidFill>
                  <a:srgbClr val="FFFFFF"/>
                </a:solidFill>
                <a:latin typeface="Cabin"/>
                <a:ea typeface="Cabin"/>
                <a:cs typeface="Cabin"/>
                <a:sym typeface="Cabin"/>
              </a:defRPr>
            </a:lvl2pPr>
            <a:lvl3pPr marL="0" marR="0" lvl="2" indent="0" algn="ctr" rtl="0">
              <a:spcBef>
                <a:spcPts val="0"/>
              </a:spcBef>
              <a:buNone/>
              <a:defRPr sz="1100">
                <a:solidFill>
                  <a:srgbClr val="FFFFFF"/>
                </a:solidFill>
                <a:latin typeface="Cabin"/>
                <a:ea typeface="Cabin"/>
                <a:cs typeface="Cabin"/>
                <a:sym typeface="Cabin"/>
              </a:defRPr>
            </a:lvl3pPr>
            <a:lvl4pPr marL="0" marR="0" lvl="3" indent="0" algn="ctr" rtl="0">
              <a:spcBef>
                <a:spcPts val="0"/>
              </a:spcBef>
              <a:buNone/>
              <a:defRPr sz="1100">
                <a:solidFill>
                  <a:srgbClr val="FFFFFF"/>
                </a:solidFill>
                <a:latin typeface="Cabin"/>
                <a:ea typeface="Cabin"/>
                <a:cs typeface="Cabin"/>
                <a:sym typeface="Cabin"/>
              </a:defRPr>
            </a:lvl4pPr>
            <a:lvl5pPr marL="0" marR="0" lvl="4" indent="0" algn="ctr" rtl="0">
              <a:spcBef>
                <a:spcPts val="0"/>
              </a:spcBef>
              <a:buNone/>
              <a:defRPr sz="1100">
                <a:solidFill>
                  <a:srgbClr val="FFFFFF"/>
                </a:solidFill>
                <a:latin typeface="Cabin"/>
                <a:ea typeface="Cabin"/>
                <a:cs typeface="Cabin"/>
                <a:sym typeface="Cabin"/>
              </a:defRPr>
            </a:lvl5pPr>
            <a:lvl6pPr marL="0" marR="0" lvl="5" indent="0" algn="ctr" rtl="0">
              <a:spcBef>
                <a:spcPts val="0"/>
              </a:spcBef>
              <a:buNone/>
              <a:defRPr sz="1100">
                <a:solidFill>
                  <a:srgbClr val="FFFFFF"/>
                </a:solidFill>
                <a:latin typeface="Cabin"/>
                <a:ea typeface="Cabin"/>
                <a:cs typeface="Cabin"/>
                <a:sym typeface="Cabin"/>
              </a:defRPr>
            </a:lvl6pPr>
            <a:lvl7pPr marL="0" marR="0" lvl="6" indent="0" algn="ctr" rtl="0">
              <a:spcBef>
                <a:spcPts val="0"/>
              </a:spcBef>
              <a:buNone/>
              <a:defRPr sz="1100">
                <a:solidFill>
                  <a:srgbClr val="FFFFFF"/>
                </a:solidFill>
                <a:latin typeface="Cabin"/>
                <a:ea typeface="Cabin"/>
                <a:cs typeface="Cabin"/>
                <a:sym typeface="Cabin"/>
              </a:defRPr>
            </a:lvl7pPr>
            <a:lvl8pPr marL="0" marR="0" lvl="7" indent="0" algn="ctr" rtl="0">
              <a:spcBef>
                <a:spcPts val="0"/>
              </a:spcBef>
              <a:buNone/>
              <a:defRPr sz="1100">
                <a:solidFill>
                  <a:srgbClr val="FFFFFF"/>
                </a:solidFill>
                <a:latin typeface="Cabin"/>
                <a:ea typeface="Cabin"/>
                <a:cs typeface="Cabin"/>
                <a:sym typeface="Cabin"/>
              </a:defRPr>
            </a:lvl8pPr>
            <a:lvl9pPr marL="0" marR="0" lvl="8" indent="0" algn="ctr" rtl="0">
              <a:spcBef>
                <a:spcPts val="0"/>
              </a:spcBef>
              <a:buNone/>
              <a:defRPr sz="1100">
                <a:solidFill>
                  <a:srgbClr val="FFFFFF"/>
                </a:solidFill>
                <a:latin typeface="Cabin"/>
                <a:ea typeface="Cabin"/>
                <a:cs typeface="Cabin"/>
                <a:sym typeface="Cabin"/>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5"/>
        <p:cNvGrpSpPr/>
        <p:nvPr/>
      </p:nvGrpSpPr>
      <p:grpSpPr>
        <a:xfrm>
          <a:off x="0" y="0"/>
          <a:ext cx="0" cy="0"/>
          <a:chOff x="0" y="0"/>
          <a:chExt cx="0" cy="0"/>
        </a:xfrm>
      </p:grpSpPr>
      <p:sp>
        <p:nvSpPr>
          <p:cNvPr id="76" name="Google Shape;76;p12"/>
          <p:cNvSpPr txBox="1">
            <a:spLocks noGrp="1"/>
          </p:cNvSpPr>
          <p:nvPr>
            <p:ph type="title"/>
          </p:nvPr>
        </p:nvSpPr>
        <p:spPr>
          <a:xfrm rot="5400000">
            <a:off x="6810676" y="2779696"/>
            <a:ext cx="4983480" cy="1298608"/>
          </a:xfrm>
          <a:prstGeom prst="rect">
            <a:avLst/>
          </a:prstGeom>
          <a:solidFill>
            <a:schemeClr val="lt1"/>
          </a:solidFill>
          <a:ln w="31750" cap="sq" cmpd="sng">
            <a:solidFill>
              <a:srgbClr val="3F3F3F"/>
            </a:solidFill>
            <a:prstDash val="solid"/>
            <a:miter lim="800000"/>
            <a:headEnd type="none" w="sm" len="sm"/>
            <a:tailEnd type="none" w="sm" len="sm"/>
          </a:ln>
        </p:spPr>
        <p:txBody>
          <a:bodyPr spcFirstLastPara="1" wrap="square" lIns="182875" tIns="182875" rIns="182875" bIns="182875" anchor="ctr" anchorCtr="0"/>
          <a:lstStyle>
            <a:lvl1pPr marR="0" lvl="0" algn="ctr" rtl="0">
              <a:lnSpc>
                <a:spcPct val="90000"/>
              </a:lnSpc>
              <a:spcBef>
                <a:spcPts val="0"/>
              </a:spcBef>
              <a:spcAft>
                <a:spcPts val="0"/>
              </a:spcAft>
              <a:buClr>
                <a:srgbClr val="262626"/>
              </a:buClr>
              <a:buSzPts val="2800"/>
              <a:buFont typeface="Cabin"/>
              <a:buNone/>
              <a:defRPr sz="2800" b="0" i="0" u="none" strike="noStrike" cap="none">
                <a:solidFill>
                  <a:srgbClr val="262626"/>
                </a:solidFill>
                <a:latin typeface="Cabin"/>
                <a:ea typeface="Cabin"/>
                <a:cs typeface="Cabin"/>
                <a:sym typeface="Cabin"/>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7" name="Google Shape;77;p12"/>
          <p:cNvSpPr txBox="1">
            <a:spLocks noGrp="1"/>
          </p:cNvSpPr>
          <p:nvPr>
            <p:ph type="body" idx="1"/>
          </p:nvPr>
        </p:nvSpPr>
        <p:spPr>
          <a:xfrm rot="5400000">
            <a:off x="2838640" y="329755"/>
            <a:ext cx="4983480" cy="6198489"/>
          </a:xfrm>
          <a:prstGeom prst="rect">
            <a:avLst/>
          </a:prstGeom>
          <a:noFill/>
          <a:ln>
            <a:noFill/>
          </a:ln>
        </p:spPr>
        <p:txBody>
          <a:bodyPr spcFirstLastPara="1" wrap="square" lIns="91425" tIns="45700" rIns="91425" bIns="45700" anchor="t" anchorCtr="0"/>
          <a:lstStyle>
            <a:lvl1pPr marL="457200" marR="0" lvl="0" indent="-342900" algn="l" rtl="0">
              <a:lnSpc>
                <a:spcPct val="100000"/>
              </a:lnSpc>
              <a:spcBef>
                <a:spcPts val="1000"/>
              </a:spcBef>
              <a:spcAft>
                <a:spcPts val="0"/>
              </a:spcAft>
              <a:buClr>
                <a:schemeClr val="accent2"/>
              </a:buClr>
              <a:buSzPts val="1800"/>
              <a:buFont typeface="Arial"/>
              <a:buChar char="•"/>
              <a:defRPr sz="1800" b="0" i="0" u="none" strike="noStrike" cap="none">
                <a:solidFill>
                  <a:srgbClr val="262626"/>
                </a:solidFill>
                <a:latin typeface="Cabin"/>
                <a:ea typeface="Cabin"/>
                <a:cs typeface="Cabin"/>
                <a:sym typeface="Cabin"/>
              </a:defRPr>
            </a:lvl1pPr>
            <a:lvl2pPr marL="914400" marR="0" lvl="1" indent="-330200" algn="l" rtl="0">
              <a:lnSpc>
                <a:spcPct val="100000"/>
              </a:lnSpc>
              <a:spcBef>
                <a:spcPts val="1000"/>
              </a:spcBef>
              <a:spcAft>
                <a:spcPts val="0"/>
              </a:spcAft>
              <a:buClr>
                <a:schemeClr val="accent2"/>
              </a:buClr>
              <a:buSzPts val="1600"/>
              <a:buFont typeface="Arial"/>
              <a:buChar char="•"/>
              <a:defRPr sz="1600" b="0" i="0" u="none" strike="noStrike" cap="none">
                <a:solidFill>
                  <a:srgbClr val="262626"/>
                </a:solidFill>
                <a:latin typeface="Cabin"/>
                <a:ea typeface="Cabin"/>
                <a:cs typeface="Cabin"/>
                <a:sym typeface="Cabin"/>
              </a:defRPr>
            </a:lvl2pPr>
            <a:lvl3pPr marL="1371600" marR="0" lvl="2" indent="-330200" algn="l" rtl="0">
              <a:lnSpc>
                <a:spcPct val="100000"/>
              </a:lnSpc>
              <a:spcBef>
                <a:spcPts val="1000"/>
              </a:spcBef>
              <a:spcAft>
                <a:spcPts val="0"/>
              </a:spcAft>
              <a:buClr>
                <a:schemeClr val="accent2"/>
              </a:buClr>
              <a:buSzPts val="1600"/>
              <a:buFont typeface="Arial"/>
              <a:buChar char="•"/>
              <a:defRPr sz="1600" b="0" i="0" u="none" strike="noStrike" cap="none">
                <a:solidFill>
                  <a:srgbClr val="262626"/>
                </a:solidFill>
                <a:latin typeface="Cabin"/>
                <a:ea typeface="Cabin"/>
                <a:cs typeface="Cabin"/>
                <a:sym typeface="Cabin"/>
              </a:defRPr>
            </a:lvl3pPr>
            <a:lvl4pPr marL="1828800" marR="0" lvl="3" indent="-330200" algn="l" rtl="0">
              <a:lnSpc>
                <a:spcPct val="100000"/>
              </a:lnSpc>
              <a:spcBef>
                <a:spcPts val="1000"/>
              </a:spcBef>
              <a:spcAft>
                <a:spcPts val="0"/>
              </a:spcAft>
              <a:buClr>
                <a:schemeClr val="accent2"/>
              </a:buClr>
              <a:buSzPts val="1600"/>
              <a:buFont typeface="Arial"/>
              <a:buChar char="•"/>
              <a:defRPr sz="1600" b="0" i="0" u="none" strike="noStrike" cap="none">
                <a:solidFill>
                  <a:srgbClr val="262626"/>
                </a:solidFill>
                <a:latin typeface="Cabin"/>
                <a:ea typeface="Cabin"/>
                <a:cs typeface="Cabin"/>
                <a:sym typeface="Cabin"/>
              </a:defRPr>
            </a:lvl4pPr>
            <a:lvl5pPr marL="2286000" marR="0" lvl="4" indent="-330200" algn="l" rtl="0">
              <a:lnSpc>
                <a:spcPct val="100000"/>
              </a:lnSpc>
              <a:spcBef>
                <a:spcPts val="1000"/>
              </a:spcBef>
              <a:spcAft>
                <a:spcPts val="0"/>
              </a:spcAft>
              <a:buClr>
                <a:schemeClr val="accent2"/>
              </a:buClr>
              <a:buSzPts val="1600"/>
              <a:buFont typeface="Arial"/>
              <a:buChar char="•"/>
              <a:defRPr sz="1600" b="0" i="0" u="none" strike="noStrike" cap="none">
                <a:solidFill>
                  <a:srgbClr val="262626"/>
                </a:solidFill>
                <a:latin typeface="Cabin"/>
                <a:ea typeface="Cabin"/>
                <a:cs typeface="Cabin"/>
                <a:sym typeface="Cabin"/>
              </a:defRPr>
            </a:lvl5pPr>
            <a:lvl6pPr marL="2743200" marR="0" lvl="5"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6pPr>
            <a:lvl7pPr marL="3200400" marR="0" lvl="6"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7pPr>
            <a:lvl8pPr marL="3657600" marR="0" lvl="7"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8pPr>
            <a:lvl9pPr marL="4114800" marR="0" lvl="8"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9pPr>
          </a:lstStyle>
          <a:p>
            <a:endParaRPr/>
          </a:p>
        </p:txBody>
      </p:sp>
      <p:sp>
        <p:nvSpPr>
          <p:cNvPr id="78" name="Google Shape;78;p12"/>
          <p:cNvSpPr txBox="1">
            <a:spLocks noGrp="1"/>
          </p:cNvSpPr>
          <p:nvPr>
            <p:ph type="dt" idx="10"/>
          </p:nvPr>
        </p:nvSpPr>
        <p:spPr>
          <a:xfrm>
            <a:off x="7821429" y="6238816"/>
            <a:ext cx="2753746" cy="323968"/>
          </a:xfrm>
          <a:prstGeom prst="rect">
            <a:avLst/>
          </a:prstGeom>
          <a:noFill/>
          <a:ln>
            <a:noFill/>
          </a:ln>
        </p:spPr>
        <p:txBody>
          <a:bodyPr spcFirstLastPara="1" wrap="square" lIns="91425" tIns="45700" rIns="91425" bIns="45700" anchor="ctr" anchorCtr="0"/>
          <a:lstStyle>
            <a:lvl1pPr marR="0" lvl="0" algn="r" rtl="0">
              <a:spcBef>
                <a:spcPts val="0"/>
              </a:spcBef>
              <a:spcAft>
                <a:spcPts val="0"/>
              </a:spcAft>
              <a:buSzPts val="1400"/>
              <a:buNone/>
              <a:defRPr sz="1050">
                <a:solidFill>
                  <a:schemeClr val="dk1"/>
                </a:solidFill>
                <a:latin typeface="Cabin"/>
                <a:ea typeface="Cabin"/>
                <a:cs typeface="Cabin"/>
                <a:sym typeface="Cabin"/>
              </a:defRPr>
            </a:lvl1pPr>
            <a:lvl2pPr marR="0" lvl="1" algn="l" rtl="0">
              <a:spcBef>
                <a:spcPts val="0"/>
              </a:spcBef>
              <a:spcAft>
                <a:spcPts val="0"/>
              </a:spcAft>
              <a:buSzPts val="1400"/>
              <a:buNone/>
              <a:defRPr sz="1800" b="0" i="0" u="none" strike="noStrike" cap="none">
                <a:solidFill>
                  <a:schemeClr val="dk1"/>
                </a:solidFill>
                <a:latin typeface="Cabin"/>
                <a:ea typeface="Cabin"/>
                <a:cs typeface="Cabin"/>
                <a:sym typeface="Cabin"/>
              </a:defRPr>
            </a:lvl2pPr>
            <a:lvl3pPr marR="0" lvl="2" algn="l" rtl="0">
              <a:spcBef>
                <a:spcPts val="0"/>
              </a:spcBef>
              <a:spcAft>
                <a:spcPts val="0"/>
              </a:spcAft>
              <a:buSzPts val="1400"/>
              <a:buNone/>
              <a:defRPr sz="1800" b="0" i="0" u="none" strike="noStrike" cap="none">
                <a:solidFill>
                  <a:schemeClr val="dk1"/>
                </a:solidFill>
                <a:latin typeface="Cabin"/>
                <a:ea typeface="Cabin"/>
                <a:cs typeface="Cabin"/>
                <a:sym typeface="Cabin"/>
              </a:defRPr>
            </a:lvl3pPr>
            <a:lvl4pPr marR="0" lvl="3" algn="l" rtl="0">
              <a:spcBef>
                <a:spcPts val="0"/>
              </a:spcBef>
              <a:spcAft>
                <a:spcPts val="0"/>
              </a:spcAft>
              <a:buSzPts val="1400"/>
              <a:buNone/>
              <a:defRPr sz="1800" b="0" i="0" u="none" strike="noStrike" cap="none">
                <a:solidFill>
                  <a:schemeClr val="dk1"/>
                </a:solidFill>
                <a:latin typeface="Cabin"/>
                <a:ea typeface="Cabin"/>
                <a:cs typeface="Cabin"/>
                <a:sym typeface="Cabin"/>
              </a:defRPr>
            </a:lvl4pPr>
            <a:lvl5pPr marR="0" lvl="4" algn="l" rtl="0">
              <a:spcBef>
                <a:spcPts val="0"/>
              </a:spcBef>
              <a:spcAft>
                <a:spcPts val="0"/>
              </a:spcAft>
              <a:buSzPts val="1400"/>
              <a:buNone/>
              <a:defRPr sz="1800" b="0" i="0" u="none" strike="noStrike" cap="none">
                <a:solidFill>
                  <a:schemeClr val="dk1"/>
                </a:solidFill>
                <a:latin typeface="Cabin"/>
                <a:ea typeface="Cabin"/>
                <a:cs typeface="Cabin"/>
                <a:sym typeface="Cabin"/>
              </a:defRPr>
            </a:lvl5pPr>
            <a:lvl6pPr marR="0" lvl="5" algn="l" rtl="0">
              <a:spcBef>
                <a:spcPts val="0"/>
              </a:spcBef>
              <a:spcAft>
                <a:spcPts val="0"/>
              </a:spcAft>
              <a:buSzPts val="1400"/>
              <a:buNone/>
              <a:defRPr sz="1800" b="0" i="0" u="none" strike="noStrike" cap="none">
                <a:solidFill>
                  <a:schemeClr val="dk1"/>
                </a:solidFill>
                <a:latin typeface="Cabin"/>
                <a:ea typeface="Cabin"/>
                <a:cs typeface="Cabin"/>
                <a:sym typeface="Cabin"/>
              </a:defRPr>
            </a:lvl6pPr>
            <a:lvl7pPr marR="0" lvl="6" algn="l" rtl="0">
              <a:spcBef>
                <a:spcPts val="0"/>
              </a:spcBef>
              <a:spcAft>
                <a:spcPts val="0"/>
              </a:spcAft>
              <a:buSzPts val="1400"/>
              <a:buNone/>
              <a:defRPr sz="1800" b="0" i="0" u="none" strike="noStrike" cap="none">
                <a:solidFill>
                  <a:schemeClr val="dk1"/>
                </a:solidFill>
                <a:latin typeface="Cabin"/>
                <a:ea typeface="Cabin"/>
                <a:cs typeface="Cabin"/>
                <a:sym typeface="Cabin"/>
              </a:defRPr>
            </a:lvl7pPr>
            <a:lvl8pPr marR="0" lvl="7" algn="l" rtl="0">
              <a:spcBef>
                <a:spcPts val="0"/>
              </a:spcBef>
              <a:spcAft>
                <a:spcPts val="0"/>
              </a:spcAft>
              <a:buSzPts val="1400"/>
              <a:buNone/>
              <a:defRPr sz="1800" b="0" i="0" u="none" strike="noStrike" cap="none">
                <a:solidFill>
                  <a:schemeClr val="dk1"/>
                </a:solidFill>
                <a:latin typeface="Cabin"/>
                <a:ea typeface="Cabin"/>
                <a:cs typeface="Cabin"/>
                <a:sym typeface="Cabin"/>
              </a:defRPr>
            </a:lvl8pPr>
            <a:lvl9pPr marR="0" lvl="8" algn="l" rtl="0">
              <a:spcBef>
                <a:spcPts val="0"/>
              </a:spcBef>
              <a:spcAft>
                <a:spcPts val="0"/>
              </a:spcAft>
              <a:buSzPts val="1400"/>
              <a:buNone/>
              <a:defRPr sz="1800" b="0" i="0" u="none" strike="noStrike" cap="none">
                <a:solidFill>
                  <a:schemeClr val="dk1"/>
                </a:solidFill>
                <a:latin typeface="Cabin"/>
                <a:ea typeface="Cabin"/>
                <a:cs typeface="Cabin"/>
                <a:sym typeface="Cabin"/>
              </a:defRPr>
            </a:lvl9pPr>
          </a:lstStyle>
          <a:p>
            <a:endParaRPr/>
          </a:p>
        </p:txBody>
      </p:sp>
      <p:sp>
        <p:nvSpPr>
          <p:cNvPr id="79" name="Google Shape;79;p12"/>
          <p:cNvSpPr txBox="1">
            <a:spLocks noGrp="1"/>
          </p:cNvSpPr>
          <p:nvPr>
            <p:ph type="ftr" idx="11"/>
          </p:nvPr>
        </p:nvSpPr>
        <p:spPr>
          <a:xfrm>
            <a:off x="1600200" y="6236208"/>
            <a:ext cx="5901189" cy="32004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050">
                <a:solidFill>
                  <a:schemeClr val="dk1"/>
                </a:solidFill>
                <a:latin typeface="Cabin"/>
                <a:ea typeface="Cabin"/>
                <a:cs typeface="Cabin"/>
                <a:sym typeface="Cabin"/>
              </a:defRPr>
            </a:lvl1pPr>
            <a:lvl2pPr marR="0" lvl="1" algn="l" rtl="0">
              <a:spcBef>
                <a:spcPts val="0"/>
              </a:spcBef>
              <a:spcAft>
                <a:spcPts val="0"/>
              </a:spcAft>
              <a:buSzPts val="1400"/>
              <a:buNone/>
              <a:defRPr sz="1800" b="0" i="0" u="none" strike="noStrike" cap="none">
                <a:solidFill>
                  <a:schemeClr val="dk1"/>
                </a:solidFill>
                <a:latin typeface="Cabin"/>
                <a:ea typeface="Cabin"/>
                <a:cs typeface="Cabin"/>
                <a:sym typeface="Cabin"/>
              </a:defRPr>
            </a:lvl2pPr>
            <a:lvl3pPr marR="0" lvl="2" algn="l" rtl="0">
              <a:spcBef>
                <a:spcPts val="0"/>
              </a:spcBef>
              <a:spcAft>
                <a:spcPts val="0"/>
              </a:spcAft>
              <a:buSzPts val="1400"/>
              <a:buNone/>
              <a:defRPr sz="1800" b="0" i="0" u="none" strike="noStrike" cap="none">
                <a:solidFill>
                  <a:schemeClr val="dk1"/>
                </a:solidFill>
                <a:latin typeface="Cabin"/>
                <a:ea typeface="Cabin"/>
                <a:cs typeface="Cabin"/>
                <a:sym typeface="Cabin"/>
              </a:defRPr>
            </a:lvl3pPr>
            <a:lvl4pPr marR="0" lvl="3" algn="l" rtl="0">
              <a:spcBef>
                <a:spcPts val="0"/>
              </a:spcBef>
              <a:spcAft>
                <a:spcPts val="0"/>
              </a:spcAft>
              <a:buSzPts val="1400"/>
              <a:buNone/>
              <a:defRPr sz="1800" b="0" i="0" u="none" strike="noStrike" cap="none">
                <a:solidFill>
                  <a:schemeClr val="dk1"/>
                </a:solidFill>
                <a:latin typeface="Cabin"/>
                <a:ea typeface="Cabin"/>
                <a:cs typeface="Cabin"/>
                <a:sym typeface="Cabin"/>
              </a:defRPr>
            </a:lvl4pPr>
            <a:lvl5pPr marR="0" lvl="4" algn="l" rtl="0">
              <a:spcBef>
                <a:spcPts val="0"/>
              </a:spcBef>
              <a:spcAft>
                <a:spcPts val="0"/>
              </a:spcAft>
              <a:buSzPts val="1400"/>
              <a:buNone/>
              <a:defRPr sz="1800" b="0" i="0" u="none" strike="noStrike" cap="none">
                <a:solidFill>
                  <a:schemeClr val="dk1"/>
                </a:solidFill>
                <a:latin typeface="Cabin"/>
                <a:ea typeface="Cabin"/>
                <a:cs typeface="Cabin"/>
                <a:sym typeface="Cabin"/>
              </a:defRPr>
            </a:lvl5pPr>
            <a:lvl6pPr marR="0" lvl="5" algn="l" rtl="0">
              <a:spcBef>
                <a:spcPts val="0"/>
              </a:spcBef>
              <a:spcAft>
                <a:spcPts val="0"/>
              </a:spcAft>
              <a:buSzPts val="1400"/>
              <a:buNone/>
              <a:defRPr sz="1800" b="0" i="0" u="none" strike="noStrike" cap="none">
                <a:solidFill>
                  <a:schemeClr val="dk1"/>
                </a:solidFill>
                <a:latin typeface="Cabin"/>
                <a:ea typeface="Cabin"/>
                <a:cs typeface="Cabin"/>
                <a:sym typeface="Cabin"/>
              </a:defRPr>
            </a:lvl6pPr>
            <a:lvl7pPr marR="0" lvl="6" algn="l" rtl="0">
              <a:spcBef>
                <a:spcPts val="0"/>
              </a:spcBef>
              <a:spcAft>
                <a:spcPts val="0"/>
              </a:spcAft>
              <a:buSzPts val="1400"/>
              <a:buNone/>
              <a:defRPr sz="1800" b="0" i="0" u="none" strike="noStrike" cap="none">
                <a:solidFill>
                  <a:schemeClr val="dk1"/>
                </a:solidFill>
                <a:latin typeface="Cabin"/>
                <a:ea typeface="Cabin"/>
                <a:cs typeface="Cabin"/>
                <a:sym typeface="Cabin"/>
              </a:defRPr>
            </a:lvl7pPr>
            <a:lvl8pPr marR="0" lvl="7" algn="l" rtl="0">
              <a:spcBef>
                <a:spcPts val="0"/>
              </a:spcBef>
              <a:spcAft>
                <a:spcPts val="0"/>
              </a:spcAft>
              <a:buSzPts val="1400"/>
              <a:buNone/>
              <a:defRPr sz="1800" b="0" i="0" u="none" strike="noStrike" cap="none">
                <a:solidFill>
                  <a:schemeClr val="dk1"/>
                </a:solidFill>
                <a:latin typeface="Cabin"/>
                <a:ea typeface="Cabin"/>
                <a:cs typeface="Cabin"/>
                <a:sym typeface="Cabin"/>
              </a:defRPr>
            </a:lvl8pPr>
            <a:lvl9pPr marR="0" lvl="8" algn="l" rtl="0">
              <a:spcBef>
                <a:spcPts val="0"/>
              </a:spcBef>
              <a:spcAft>
                <a:spcPts val="0"/>
              </a:spcAft>
              <a:buSzPts val="1400"/>
              <a:buNone/>
              <a:defRPr sz="1800" b="0" i="0" u="none" strike="noStrike" cap="none">
                <a:solidFill>
                  <a:schemeClr val="dk1"/>
                </a:solidFill>
                <a:latin typeface="Cabin"/>
                <a:ea typeface="Cabin"/>
                <a:cs typeface="Cabin"/>
                <a:sym typeface="Cabin"/>
              </a:defRPr>
            </a:lvl9pPr>
          </a:lstStyle>
          <a:p>
            <a:endParaRPr/>
          </a:p>
        </p:txBody>
      </p:sp>
      <p:sp>
        <p:nvSpPr>
          <p:cNvPr id="80" name="Google Shape;80;p12"/>
          <p:cNvSpPr>
            <a:spLocks noGrp="1"/>
          </p:cNvSpPr>
          <p:nvPr>
            <p:ph type="sldNum" idx="12"/>
          </p:nvPr>
        </p:nvSpPr>
        <p:spPr>
          <a:xfrm>
            <a:off x="10758922" y="6217920"/>
            <a:ext cx="365760" cy="365760"/>
          </a:xfrm>
          <a:prstGeom prst="ellipse">
            <a:avLst/>
          </a:prstGeom>
          <a:solidFill>
            <a:srgbClr val="1D1D1D">
              <a:alpha val="69803"/>
            </a:srgbClr>
          </a:solidFill>
          <a:ln>
            <a:noFill/>
          </a:ln>
        </p:spPr>
        <p:txBody>
          <a:bodyPr spcFirstLastPara="1" wrap="square" lIns="18275" tIns="45700" rIns="18275" bIns="45700" anchor="ctr" anchorCtr="0">
            <a:noAutofit/>
          </a:bodyPr>
          <a:lstStyle>
            <a:lvl1pPr marL="0" marR="0" lvl="0" indent="0" algn="ctr" rtl="0">
              <a:spcBef>
                <a:spcPts val="0"/>
              </a:spcBef>
              <a:buNone/>
              <a:defRPr sz="1100">
                <a:solidFill>
                  <a:srgbClr val="FFFFFF"/>
                </a:solidFill>
                <a:latin typeface="Cabin"/>
                <a:ea typeface="Cabin"/>
                <a:cs typeface="Cabin"/>
                <a:sym typeface="Cabin"/>
              </a:defRPr>
            </a:lvl1pPr>
            <a:lvl2pPr marL="0" marR="0" lvl="1" indent="0" algn="ctr" rtl="0">
              <a:spcBef>
                <a:spcPts val="0"/>
              </a:spcBef>
              <a:buNone/>
              <a:defRPr sz="1100">
                <a:solidFill>
                  <a:srgbClr val="FFFFFF"/>
                </a:solidFill>
                <a:latin typeface="Cabin"/>
                <a:ea typeface="Cabin"/>
                <a:cs typeface="Cabin"/>
                <a:sym typeface="Cabin"/>
              </a:defRPr>
            </a:lvl2pPr>
            <a:lvl3pPr marL="0" marR="0" lvl="2" indent="0" algn="ctr" rtl="0">
              <a:spcBef>
                <a:spcPts val="0"/>
              </a:spcBef>
              <a:buNone/>
              <a:defRPr sz="1100">
                <a:solidFill>
                  <a:srgbClr val="FFFFFF"/>
                </a:solidFill>
                <a:latin typeface="Cabin"/>
                <a:ea typeface="Cabin"/>
                <a:cs typeface="Cabin"/>
                <a:sym typeface="Cabin"/>
              </a:defRPr>
            </a:lvl3pPr>
            <a:lvl4pPr marL="0" marR="0" lvl="3" indent="0" algn="ctr" rtl="0">
              <a:spcBef>
                <a:spcPts val="0"/>
              </a:spcBef>
              <a:buNone/>
              <a:defRPr sz="1100">
                <a:solidFill>
                  <a:srgbClr val="FFFFFF"/>
                </a:solidFill>
                <a:latin typeface="Cabin"/>
                <a:ea typeface="Cabin"/>
                <a:cs typeface="Cabin"/>
                <a:sym typeface="Cabin"/>
              </a:defRPr>
            </a:lvl4pPr>
            <a:lvl5pPr marL="0" marR="0" lvl="4" indent="0" algn="ctr" rtl="0">
              <a:spcBef>
                <a:spcPts val="0"/>
              </a:spcBef>
              <a:buNone/>
              <a:defRPr sz="1100">
                <a:solidFill>
                  <a:srgbClr val="FFFFFF"/>
                </a:solidFill>
                <a:latin typeface="Cabin"/>
                <a:ea typeface="Cabin"/>
                <a:cs typeface="Cabin"/>
                <a:sym typeface="Cabin"/>
              </a:defRPr>
            </a:lvl5pPr>
            <a:lvl6pPr marL="0" marR="0" lvl="5" indent="0" algn="ctr" rtl="0">
              <a:spcBef>
                <a:spcPts val="0"/>
              </a:spcBef>
              <a:buNone/>
              <a:defRPr sz="1100">
                <a:solidFill>
                  <a:srgbClr val="FFFFFF"/>
                </a:solidFill>
                <a:latin typeface="Cabin"/>
                <a:ea typeface="Cabin"/>
                <a:cs typeface="Cabin"/>
                <a:sym typeface="Cabin"/>
              </a:defRPr>
            </a:lvl6pPr>
            <a:lvl7pPr marL="0" marR="0" lvl="6" indent="0" algn="ctr" rtl="0">
              <a:spcBef>
                <a:spcPts val="0"/>
              </a:spcBef>
              <a:buNone/>
              <a:defRPr sz="1100">
                <a:solidFill>
                  <a:srgbClr val="FFFFFF"/>
                </a:solidFill>
                <a:latin typeface="Cabin"/>
                <a:ea typeface="Cabin"/>
                <a:cs typeface="Cabin"/>
                <a:sym typeface="Cabin"/>
              </a:defRPr>
            </a:lvl7pPr>
            <a:lvl8pPr marL="0" marR="0" lvl="7" indent="0" algn="ctr" rtl="0">
              <a:spcBef>
                <a:spcPts val="0"/>
              </a:spcBef>
              <a:buNone/>
              <a:defRPr sz="1100">
                <a:solidFill>
                  <a:srgbClr val="FFFFFF"/>
                </a:solidFill>
                <a:latin typeface="Cabin"/>
                <a:ea typeface="Cabin"/>
                <a:cs typeface="Cabin"/>
                <a:sym typeface="Cabin"/>
              </a:defRPr>
            </a:lvl8pPr>
            <a:lvl9pPr marL="0" marR="0" lvl="8" indent="0" algn="ctr" rtl="0">
              <a:spcBef>
                <a:spcPts val="0"/>
              </a:spcBef>
              <a:buNone/>
              <a:defRPr sz="1100">
                <a:solidFill>
                  <a:srgbClr val="FFFFFF"/>
                </a:solidFill>
                <a:latin typeface="Cabin"/>
                <a:ea typeface="Cabin"/>
                <a:cs typeface="Cabin"/>
                <a:sym typeface="Cabin"/>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57"/>
        <p:cNvGrpSpPr/>
        <p:nvPr/>
      </p:nvGrpSpPr>
      <p:grpSpPr>
        <a:xfrm>
          <a:off x="0" y="0"/>
          <a:ext cx="0" cy="0"/>
          <a:chOff x="0" y="0"/>
          <a:chExt cx="0" cy="0"/>
        </a:xfrm>
      </p:grpSpPr>
      <p:cxnSp>
        <p:nvCxnSpPr>
          <p:cNvPr id="158" name="Google Shape;158;p23"/>
          <p:cNvCxnSpPr/>
          <p:nvPr/>
        </p:nvCxnSpPr>
        <p:spPr>
          <a:xfrm>
            <a:off x="656751" y="1680379"/>
            <a:ext cx="566400" cy="0"/>
          </a:xfrm>
          <a:prstGeom prst="straightConnector1">
            <a:avLst/>
          </a:prstGeom>
          <a:noFill/>
          <a:ln w="38100" cap="flat" cmpd="sng">
            <a:solidFill>
              <a:schemeClr val="accent4"/>
            </a:solidFill>
            <a:prstDash val="solid"/>
            <a:round/>
            <a:headEnd type="none" w="sm" len="sm"/>
            <a:tailEnd type="none" w="sm" len="sm"/>
          </a:ln>
        </p:spPr>
      </p:cxnSp>
      <p:sp>
        <p:nvSpPr>
          <p:cNvPr id="159" name="Google Shape;159;p23"/>
          <p:cNvSpPr txBox="1">
            <a:spLocks noGrp="1"/>
          </p:cNvSpPr>
          <p:nvPr>
            <p:ph type="title"/>
          </p:nvPr>
        </p:nvSpPr>
        <p:spPr>
          <a:xfrm>
            <a:off x="517200" y="610700"/>
            <a:ext cx="11157600" cy="914800"/>
          </a:xfrm>
          <a:prstGeom prst="rect">
            <a:avLst/>
          </a:prstGeom>
        </p:spPr>
        <p:txBody>
          <a:bodyPr spcFirstLastPara="1" wrap="square" lIns="0" tIns="0" rIns="0" bIns="0" anchor="ctr" anchorCtr="0"/>
          <a:lstStyle>
            <a:lvl1pPr lvl="0" rtl="0">
              <a:spcBef>
                <a:spcPts val="0"/>
              </a:spcBef>
              <a:spcAft>
                <a:spcPts val="0"/>
              </a:spcAft>
              <a:buSzPts val="2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60" name="Google Shape;160;p23"/>
          <p:cNvSpPr txBox="1">
            <a:spLocks noGrp="1"/>
          </p:cNvSpPr>
          <p:nvPr>
            <p:ph type="body" idx="1"/>
          </p:nvPr>
        </p:nvSpPr>
        <p:spPr>
          <a:xfrm>
            <a:off x="517200" y="1986432"/>
            <a:ext cx="11157600" cy="4105200"/>
          </a:xfrm>
          <a:prstGeom prst="rect">
            <a:avLst/>
          </a:prstGeom>
        </p:spPr>
        <p:txBody>
          <a:bodyPr spcFirstLastPara="1" wrap="square" lIns="0" tIns="0" rIns="0" bIns="0" anchor="t" anchorCtr="0"/>
          <a:lstStyle>
            <a:lvl1pPr marL="609585" lvl="0" indent="-423323" rtl="0">
              <a:spcBef>
                <a:spcPts val="1067"/>
              </a:spcBef>
              <a:spcAft>
                <a:spcPts val="0"/>
              </a:spcAft>
              <a:buSzPts val="1400"/>
              <a:buChar char="•"/>
              <a:defRPr/>
            </a:lvl1pPr>
            <a:lvl2pPr marL="1219170" lvl="1" indent="-406390" rtl="0">
              <a:spcBef>
                <a:spcPts val="533"/>
              </a:spcBef>
              <a:spcAft>
                <a:spcPts val="0"/>
              </a:spcAft>
              <a:buSzPts val="1200"/>
              <a:buChar char="•"/>
              <a:defRPr/>
            </a:lvl2pPr>
            <a:lvl3pPr marL="1828754" lvl="2" indent="-397923" rtl="0">
              <a:spcBef>
                <a:spcPts val="533"/>
              </a:spcBef>
              <a:spcAft>
                <a:spcPts val="0"/>
              </a:spcAft>
              <a:buSzPts val="1100"/>
              <a:buChar char="•"/>
              <a:defRPr/>
            </a:lvl3pPr>
            <a:lvl4pPr marL="2438339" lvl="3" indent="-397923" rtl="0">
              <a:spcBef>
                <a:spcPts val="533"/>
              </a:spcBef>
              <a:spcAft>
                <a:spcPts val="0"/>
              </a:spcAft>
              <a:buSzPts val="1100"/>
              <a:buChar char="•"/>
              <a:defRPr/>
            </a:lvl4pPr>
            <a:lvl5pPr marL="3047924" lvl="4" indent="-397923" rtl="0">
              <a:spcBef>
                <a:spcPts val="533"/>
              </a:spcBef>
              <a:spcAft>
                <a:spcPts val="0"/>
              </a:spcAft>
              <a:buSzPts val="1100"/>
              <a:buChar char="•"/>
              <a:defRPr/>
            </a:lvl5pPr>
            <a:lvl6pPr marL="3657509" lvl="5" indent="-423323" rtl="0">
              <a:spcBef>
                <a:spcPts val="533"/>
              </a:spcBef>
              <a:spcAft>
                <a:spcPts val="0"/>
              </a:spcAft>
              <a:buSzPts val="1400"/>
              <a:buChar char="•"/>
              <a:defRPr/>
            </a:lvl6pPr>
            <a:lvl7pPr marL="4267093" lvl="6" indent="-423323" rtl="0">
              <a:spcBef>
                <a:spcPts val="533"/>
              </a:spcBef>
              <a:spcAft>
                <a:spcPts val="0"/>
              </a:spcAft>
              <a:buSzPts val="1400"/>
              <a:buChar char="•"/>
              <a:defRPr/>
            </a:lvl7pPr>
            <a:lvl8pPr marL="4876678" lvl="7" indent="-423323" rtl="0">
              <a:spcBef>
                <a:spcPts val="533"/>
              </a:spcBef>
              <a:spcAft>
                <a:spcPts val="0"/>
              </a:spcAft>
              <a:buSzPts val="1400"/>
              <a:buChar char="•"/>
              <a:defRPr/>
            </a:lvl8pPr>
            <a:lvl9pPr marL="5486263" lvl="8" indent="-423323" rtl="0">
              <a:spcBef>
                <a:spcPts val="533"/>
              </a:spcBef>
              <a:spcAft>
                <a:spcPts val="0"/>
              </a:spcAft>
              <a:buSzPts val="1400"/>
              <a:buChar char="•"/>
              <a:defRPr/>
            </a:lvl9pPr>
          </a:lstStyle>
          <a:p>
            <a:endParaRPr/>
          </a:p>
        </p:txBody>
      </p:sp>
      <p:sp>
        <p:nvSpPr>
          <p:cNvPr id="161" name="Google Shape;161;p23"/>
          <p:cNvSpPr txBox="1">
            <a:spLocks noGrp="1"/>
          </p:cNvSpPr>
          <p:nvPr>
            <p:ph type="sldNum" idx="12"/>
          </p:nvPr>
        </p:nvSpPr>
        <p:spPr>
          <a:xfrm>
            <a:off x="11296611" y="6217623"/>
            <a:ext cx="731600" cy="5248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8043808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23"/>
        <p:cNvGrpSpPr/>
        <p:nvPr/>
      </p:nvGrpSpPr>
      <p:grpSpPr>
        <a:xfrm>
          <a:off x="0" y="0"/>
          <a:ext cx="0" cy="0"/>
          <a:chOff x="0" y="0"/>
          <a:chExt cx="0" cy="0"/>
        </a:xfrm>
      </p:grpSpPr>
      <p:sp>
        <p:nvSpPr>
          <p:cNvPr id="24" name="Google Shape;24;p4"/>
          <p:cNvSpPr txBox="1">
            <a:spLocks noGrp="1"/>
          </p:cNvSpPr>
          <p:nvPr>
            <p:ph type="title"/>
          </p:nvPr>
        </p:nvSpPr>
        <p:spPr>
          <a:xfrm>
            <a:off x="2231136" y="964692"/>
            <a:ext cx="7729728" cy="1188720"/>
          </a:xfrm>
          <a:prstGeom prst="rect">
            <a:avLst/>
          </a:prstGeom>
          <a:solidFill>
            <a:schemeClr val="lt1"/>
          </a:solidFill>
          <a:ln w="31750" cap="sq" cmpd="sng">
            <a:solidFill>
              <a:srgbClr val="3F3F3F"/>
            </a:solidFill>
            <a:prstDash val="solid"/>
            <a:miter lim="800000"/>
            <a:headEnd type="none" w="sm" len="sm"/>
            <a:tailEnd type="none" w="sm" len="sm"/>
          </a:ln>
        </p:spPr>
        <p:txBody>
          <a:bodyPr spcFirstLastPara="1" wrap="square" lIns="182875" tIns="182875" rIns="182875" bIns="182875" anchor="ctr" anchorCtr="0"/>
          <a:lstStyle>
            <a:lvl1pPr marR="0" lvl="0" algn="ctr" rtl="0">
              <a:lnSpc>
                <a:spcPct val="90000"/>
              </a:lnSpc>
              <a:spcBef>
                <a:spcPts val="0"/>
              </a:spcBef>
              <a:spcAft>
                <a:spcPts val="0"/>
              </a:spcAft>
              <a:buClr>
                <a:srgbClr val="262626"/>
              </a:buClr>
              <a:buSzPts val="2800"/>
              <a:buFont typeface="Cabin"/>
              <a:buNone/>
              <a:defRPr sz="2800" b="0" i="0" u="none" strike="noStrike" cap="none">
                <a:solidFill>
                  <a:srgbClr val="262626"/>
                </a:solidFill>
                <a:latin typeface="Cabin"/>
                <a:ea typeface="Cabin"/>
                <a:cs typeface="Cabin"/>
                <a:sym typeface="Cabin"/>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5" name="Google Shape;25;p4"/>
          <p:cNvSpPr txBox="1">
            <a:spLocks noGrp="1"/>
          </p:cNvSpPr>
          <p:nvPr>
            <p:ph type="body" idx="1"/>
          </p:nvPr>
        </p:nvSpPr>
        <p:spPr>
          <a:xfrm>
            <a:off x="1581912" y="2638044"/>
            <a:ext cx="4271771" cy="3101982"/>
          </a:xfrm>
          <a:prstGeom prst="rect">
            <a:avLst/>
          </a:prstGeom>
          <a:noFill/>
          <a:ln>
            <a:noFill/>
          </a:ln>
        </p:spPr>
        <p:txBody>
          <a:bodyPr spcFirstLastPara="1" wrap="square" lIns="91425" tIns="45700" rIns="91425" bIns="45700" anchor="t" anchorCtr="0"/>
          <a:lstStyle>
            <a:lvl1pPr marL="457200" marR="0" lvl="0" indent="-342900" algn="l" rtl="0">
              <a:lnSpc>
                <a:spcPct val="100000"/>
              </a:lnSpc>
              <a:spcBef>
                <a:spcPts val="1000"/>
              </a:spcBef>
              <a:spcAft>
                <a:spcPts val="0"/>
              </a:spcAft>
              <a:buClr>
                <a:schemeClr val="accent2"/>
              </a:buClr>
              <a:buSzPts val="1800"/>
              <a:buFont typeface="Arial"/>
              <a:buChar char="•"/>
              <a:defRPr sz="1800" b="0" i="0" u="none" strike="noStrike" cap="none">
                <a:solidFill>
                  <a:srgbClr val="262626"/>
                </a:solidFill>
                <a:latin typeface="Cabin"/>
                <a:ea typeface="Cabin"/>
                <a:cs typeface="Cabin"/>
                <a:sym typeface="Cabin"/>
              </a:defRPr>
            </a:lvl1pPr>
            <a:lvl2pPr marL="914400" marR="0" lvl="1" indent="-330200" algn="l" rtl="0">
              <a:lnSpc>
                <a:spcPct val="100000"/>
              </a:lnSpc>
              <a:spcBef>
                <a:spcPts val="1000"/>
              </a:spcBef>
              <a:spcAft>
                <a:spcPts val="0"/>
              </a:spcAft>
              <a:buClr>
                <a:schemeClr val="accent2"/>
              </a:buClr>
              <a:buSzPts val="1600"/>
              <a:buFont typeface="Arial"/>
              <a:buChar char="•"/>
              <a:defRPr sz="1600" b="0" i="0" u="none" strike="noStrike" cap="none">
                <a:solidFill>
                  <a:srgbClr val="262626"/>
                </a:solidFill>
                <a:latin typeface="Cabin"/>
                <a:ea typeface="Cabin"/>
                <a:cs typeface="Cabin"/>
                <a:sym typeface="Cabin"/>
              </a:defRPr>
            </a:lvl2pPr>
            <a:lvl3pPr marL="1371600" marR="0" lvl="2" indent="-330200" algn="l" rtl="0">
              <a:lnSpc>
                <a:spcPct val="100000"/>
              </a:lnSpc>
              <a:spcBef>
                <a:spcPts val="1000"/>
              </a:spcBef>
              <a:spcAft>
                <a:spcPts val="0"/>
              </a:spcAft>
              <a:buClr>
                <a:schemeClr val="accent2"/>
              </a:buClr>
              <a:buSzPts val="1600"/>
              <a:buFont typeface="Arial"/>
              <a:buChar char="•"/>
              <a:defRPr sz="1600" b="0" i="0" u="none" strike="noStrike" cap="none">
                <a:solidFill>
                  <a:srgbClr val="262626"/>
                </a:solidFill>
                <a:latin typeface="Cabin"/>
                <a:ea typeface="Cabin"/>
                <a:cs typeface="Cabin"/>
                <a:sym typeface="Cabin"/>
              </a:defRPr>
            </a:lvl3pPr>
            <a:lvl4pPr marL="1828800" marR="0" lvl="3" indent="-330200" algn="l" rtl="0">
              <a:lnSpc>
                <a:spcPct val="100000"/>
              </a:lnSpc>
              <a:spcBef>
                <a:spcPts val="1000"/>
              </a:spcBef>
              <a:spcAft>
                <a:spcPts val="0"/>
              </a:spcAft>
              <a:buClr>
                <a:schemeClr val="accent2"/>
              </a:buClr>
              <a:buSzPts val="1600"/>
              <a:buFont typeface="Arial"/>
              <a:buChar char="•"/>
              <a:defRPr sz="1600" b="0" i="0" u="none" strike="noStrike" cap="none">
                <a:solidFill>
                  <a:srgbClr val="262626"/>
                </a:solidFill>
                <a:latin typeface="Cabin"/>
                <a:ea typeface="Cabin"/>
                <a:cs typeface="Cabin"/>
                <a:sym typeface="Cabin"/>
              </a:defRPr>
            </a:lvl4pPr>
            <a:lvl5pPr marL="2286000" marR="0" lvl="4" indent="-330200" algn="l" rtl="0">
              <a:lnSpc>
                <a:spcPct val="100000"/>
              </a:lnSpc>
              <a:spcBef>
                <a:spcPts val="1000"/>
              </a:spcBef>
              <a:spcAft>
                <a:spcPts val="0"/>
              </a:spcAft>
              <a:buClr>
                <a:schemeClr val="accent2"/>
              </a:buClr>
              <a:buSzPts val="1600"/>
              <a:buFont typeface="Arial"/>
              <a:buChar char="•"/>
              <a:defRPr sz="1600" b="0" i="0" u="none" strike="noStrike" cap="none">
                <a:solidFill>
                  <a:srgbClr val="262626"/>
                </a:solidFill>
                <a:latin typeface="Cabin"/>
                <a:ea typeface="Cabin"/>
                <a:cs typeface="Cabin"/>
                <a:sym typeface="Cabin"/>
              </a:defRPr>
            </a:lvl5pPr>
            <a:lvl6pPr marL="2743200" marR="0" lvl="5"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6pPr>
            <a:lvl7pPr marL="3200400" marR="0" lvl="6"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7pPr>
            <a:lvl8pPr marL="3657600" marR="0" lvl="7"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8pPr>
            <a:lvl9pPr marL="4114800" marR="0" lvl="8"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9pPr>
          </a:lstStyle>
          <a:p>
            <a:endParaRPr/>
          </a:p>
        </p:txBody>
      </p:sp>
      <p:sp>
        <p:nvSpPr>
          <p:cNvPr id="26" name="Google Shape;26;p4"/>
          <p:cNvSpPr txBox="1">
            <a:spLocks noGrp="1"/>
          </p:cNvSpPr>
          <p:nvPr>
            <p:ph type="body" idx="2"/>
          </p:nvPr>
        </p:nvSpPr>
        <p:spPr>
          <a:xfrm>
            <a:off x="6338315" y="2638044"/>
            <a:ext cx="4270247" cy="3101982"/>
          </a:xfrm>
          <a:prstGeom prst="rect">
            <a:avLst/>
          </a:prstGeom>
          <a:noFill/>
          <a:ln>
            <a:noFill/>
          </a:ln>
        </p:spPr>
        <p:txBody>
          <a:bodyPr spcFirstLastPara="1" wrap="square" lIns="91425" tIns="45700" rIns="91425" bIns="45700" anchor="t" anchorCtr="0"/>
          <a:lstStyle>
            <a:lvl1pPr marL="457200" marR="0" lvl="0" indent="-342900" algn="l" rtl="0">
              <a:lnSpc>
                <a:spcPct val="100000"/>
              </a:lnSpc>
              <a:spcBef>
                <a:spcPts val="1000"/>
              </a:spcBef>
              <a:spcAft>
                <a:spcPts val="0"/>
              </a:spcAft>
              <a:buClr>
                <a:schemeClr val="accent2"/>
              </a:buClr>
              <a:buSzPts val="1800"/>
              <a:buFont typeface="Arial"/>
              <a:buChar char="•"/>
              <a:defRPr sz="1800" b="0" i="0" u="none" strike="noStrike" cap="none">
                <a:solidFill>
                  <a:srgbClr val="262626"/>
                </a:solidFill>
                <a:latin typeface="Cabin"/>
                <a:ea typeface="Cabin"/>
                <a:cs typeface="Cabin"/>
                <a:sym typeface="Cabin"/>
              </a:defRPr>
            </a:lvl1pPr>
            <a:lvl2pPr marL="914400" marR="0" lvl="1" indent="-330200" algn="l" rtl="0">
              <a:lnSpc>
                <a:spcPct val="100000"/>
              </a:lnSpc>
              <a:spcBef>
                <a:spcPts val="1000"/>
              </a:spcBef>
              <a:spcAft>
                <a:spcPts val="0"/>
              </a:spcAft>
              <a:buClr>
                <a:schemeClr val="accent2"/>
              </a:buClr>
              <a:buSzPts val="1600"/>
              <a:buFont typeface="Arial"/>
              <a:buChar char="•"/>
              <a:defRPr sz="1600" b="0" i="0" u="none" strike="noStrike" cap="none">
                <a:solidFill>
                  <a:srgbClr val="262626"/>
                </a:solidFill>
                <a:latin typeface="Cabin"/>
                <a:ea typeface="Cabin"/>
                <a:cs typeface="Cabin"/>
                <a:sym typeface="Cabin"/>
              </a:defRPr>
            </a:lvl2pPr>
            <a:lvl3pPr marL="1371600" marR="0" lvl="2" indent="-330200" algn="l" rtl="0">
              <a:lnSpc>
                <a:spcPct val="100000"/>
              </a:lnSpc>
              <a:spcBef>
                <a:spcPts val="1000"/>
              </a:spcBef>
              <a:spcAft>
                <a:spcPts val="0"/>
              </a:spcAft>
              <a:buClr>
                <a:schemeClr val="accent2"/>
              </a:buClr>
              <a:buSzPts val="1600"/>
              <a:buFont typeface="Arial"/>
              <a:buChar char="•"/>
              <a:defRPr sz="1600" b="0" i="0" u="none" strike="noStrike" cap="none">
                <a:solidFill>
                  <a:srgbClr val="262626"/>
                </a:solidFill>
                <a:latin typeface="Cabin"/>
                <a:ea typeface="Cabin"/>
                <a:cs typeface="Cabin"/>
                <a:sym typeface="Cabin"/>
              </a:defRPr>
            </a:lvl3pPr>
            <a:lvl4pPr marL="1828800" marR="0" lvl="3" indent="-330200" algn="l" rtl="0">
              <a:lnSpc>
                <a:spcPct val="100000"/>
              </a:lnSpc>
              <a:spcBef>
                <a:spcPts val="1000"/>
              </a:spcBef>
              <a:spcAft>
                <a:spcPts val="0"/>
              </a:spcAft>
              <a:buClr>
                <a:schemeClr val="accent2"/>
              </a:buClr>
              <a:buSzPts val="1600"/>
              <a:buFont typeface="Arial"/>
              <a:buChar char="•"/>
              <a:defRPr sz="1600" b="0" i="0" u="none" strike="noStrike" cap="none">
                <a:solidFill>
                  <a:srgbClr val="262626"/>
                </a:solidFill>
                <a:latin typeface="Cabin"/>
                <a:ea typeface="Cabin"/>
                <a:cs typeface="Cabin"/>
                <a:sym typeface="Cabin"/>
              </a:defRPr>
            </a:lvl4pPr>
            <a:lvl5pPr marL="2286000" marR="0" lvl="4" indent="-330200" algn="l" rtl="0">
              <a:lnSpc>
                <a:spcPct val="100000"/>
              </a:lnSpc>
              <a:spcBef>
                <a:spcPts val="1000"/>
              </a:spcBef>
              <a:spcAft>
                <a:spcPts val="0"/>
              </a:spcAft>
              <a:buClr>
                <a:schemeClr val="accent2"/>
              </a:buClr>
              <a:buSzPts val="1600"/>
              <a:buFont typeface="Arial"/>
              <a:buChar char="•"/>
              <a:defRPr sz="1600" b="0" i="0" u="none" strike="noStrike" cap="none">
                <a:solidFill>
                  <a:srgbClr val="262626"/>
                </a:solidFill>
                <a:latin typeface="Cabin"/>
                <a:ea typeface="Cabin"/>
                <a:cs typeface="Cabin"/>
                <a:sym typeface="Cabin"/>
              </a:defRPr>
            </a:lvl5pPr>
            <a:lvl6pPr marL="2743200" marR="0" lvl="5"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6pPr>
            <a:lvl7pPr marL="3200400" marR="0" lvl="6"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7pPr>
            <a:lvl8pPr marL="3657600" marR="0" lvl="7"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8pPr>
            <a:lvl9pPr marL="4114800" marR="0" lvl="8"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9pPr>
          </a:lstStyle>
          <a:p>
            <a:endParaRPr/>
          </a:p>
        </p:txBody>
      </p:sp>
      <p:sp>
        <p:nvSpPr>
          <p:cNvPr id="27" name="Google Shape;27;p4"/>
          <p:cNvSpPr txBox="1">
            <a:spLocks noGrp="1"/>
          </p:cNvSpPr>
          <p:nvPr>
            <p:ph type="dt" idx="10"/>
          </p:nvPr>
        </p:nvSpPr>
        <p:spPr>
          <a:xfrm>
            <a:off x="7821429" y="6238816"/>
            <a:ext cx="2753746" cy="323968"/>
          </a:xfrm>
          <a:prstGeom prst="rect">
            <a:avLst/>
          </a:prstGeom>
          <a:noFill/>
          <a:ln>
            <a:noFill/>
          </a:ln>
        </p:spPr>
        <p:txBody>
          <a:bodyPr spcFirstLastPara="1" wrap="square" lIns="91425" tIns="45700" rIns="91425" bIns="45700" anchor="ctr" anchorCtr="0"/>
          <a:lstStyle>
            <a:lvl1pPr marR="0" lvl="0" algn="r" rtl="0">
              <a:spcBef>
                <a:spcPts val="0"/>
              </a:spcBef>
              <a:spcAft>
                <a:spcPts val="0"/>
              </a:spcAft>
              <a:buSzPts val="1400"/>
              <a:buNone/>
              <a:defRPr sz="1050" b="0" i="0" u="none" strike="noStrike" cap="none">
                <a:solidFill>
                  <a:schemeClr val="dk1"/>
                </a:solidFill>
                <a:latin typeface="Cabin"/>
                <a:ea typeface="Cabin"/>
                <a:cs typeface="Cabin"/>
                <a:sym typeface="Cabin"/>
              </a:defRPr>
            </a:lvl1pPr>
            <a:lvl2pPr marR="0" lvl="1" algn="l" rtl="0">
              <a:spcBef>
                <a:spcPts val="0"/>
              </a:spcBef>
              <a:spcAft>
                <a:spcPts val="0"/>
              </a:spcAft>
              <a:buSzPts val="1400"/>
              <a:buNone/>
              <a:defRPr sz="1800" b="0" i="0" u="none" strike="noStrike" cap="none">
                <a:solidFill>
                  <a:schemeClr val="dk1"/>
                </a:solidFill>
                <a:latin typeface="Cabin"/>
                <a:ea typeface="Cabin"/>
                <a:cs typeface="Cabin"/>
                <a:sym typeface="Cabin"/>
              </a:defRPr>
            </a:lvl2pPr>
            <a:lvl3pPr marR="0" lvl="2" algn="l" rtl="0">
              <a:spcBef>
                <a:spcPts val="0"/>
              </a:spcBef>
              <a:spcAft>
                <a:spcPts val="0"/>
              </a:spcAft>
              <a:buSzPts val="1400"/>
              <a:buNone/>
              <a:defRPr sz="1800" b="0" i="0" u="none" strike="noStrike" cap="none">
                <a:solidFill>
                  <a:schemeClr val="dk1"/>
                </a:solidFill>
                <a:latin typeface="Cabin"/>
                <a:ea typeface="Cabin"/>
                <a:cs typeface="Cabin"/>
                <a:sym typeface="Cabin"/>
              </a:defRPr>
            </a:lvl3pPr>
            <a:lvl4pPr marR="0" lvl="3" algn="l" rtl="0">
              <a:spcBef>
                <a:spcPts val="0"/>
              </a:spcBef>
              <a:spcAft>
                <a:spcPts val="0"/>
              </a:spcAft>
              <a:buSzPts val="1400"/>
              <a:buNone/>
              <a:defRPr sz="1800" b="0" i="0" u="none" strike="noStrike" cap="none">
                <a:solidFill>
                  <a:schemeClr val="dk1"/>
                </a:solidFill>
                <a:latin typeface="Cabin"/>
                <a:ea typeface="Cabin"/>
                <a:cs typeface="Cabin"/>
                <a:sym typeface="Cabin"/>
              </a:defRPr>
            </a:lvl4pPr>
            <a:lvl5pPr marR="0" lvl="4" algn="l" rtl="0">
              <a:spcBef>
                <a:spcPts val="0"/>
              </a:spcBef>
              <a:spcAft>
                <a:spcPts val="0"/>
              </a:spcAft>
              <a:buSzPts val="1400"/>
              <a:buNone/>
              <a:defRPr sz="1800" b="0" i="0" u="none" strike="noStrike" cap="none">
                <a:solidFill>
                  <a:schemeClr val="dk1"/>
                </a:solidFill>
                <a:latin typeface="Cabin"/>
                <a:ea typeface="Cabin"/>
                <a:cs typeface="Cabin"/>
                <a:sym typeface="Cabin"/>
              </a:defRPr>
            </a:lvl5pPr>
            <a:lvl6pPr marR="0" lvl="5" algn="l" rtl="0">
              <a:spcBef>
                <a:spcPts val="0"/>
              </a:spcBef>
              <a:spcAft>
                <a:spcPts val="0"/>
              </a:spcAft>
              <a:buSzPts val="1400"/>
              <a:buNone/>
              <a:defRPr sz="1800" b="0" i="0" u="none" strike="noStrike" cap="none">
                <a:solidFill>
                  <a:schemeClr val="dk1"/>
                </a:solidFill>
                <a:latin typeface="Cabin"/>
                <a:ea typeface="Cabin"/>
                <a:cs typeface="Cabin"/>
                <a:sym typeface="Cabin"/>
              </a:defRPr>
            </a:lvl6pPr>
            <a:lvl7pPr marR="0" lvl="6" algn="l" rtl="0">
              <a:spcBef>
                <a:spcPts val="0"/>
              </a:spcBef>
              <a:spcAft>
                <a:spcPts val="0"/>
              </a:spcAft>
              <a:buSzPts val="1400"/>
              <a:buNone/>
              <a:defRPr sz="1800" b="0" i="0" u="none" strike="noStrike" cap="none">
                <a:solidFill>
                  <a:schemeClr val="dk1"/>
                </a:solidFill>
                <a:latin typeface="Cabin"/>
                <a:ea typeface="Cabin"/>
                <a:cs typeface="Cabin"/>
                <a:sym typeface="Cabin"/>
              </a:defRPr>
            </a:lvl7pPr>
            <a:lvl8pPr marR="0" lvl="7" algn="l" rtl="0">
              <a:spcBef>
                <a:spcPts val="0"/>
              </a:spcBef>
              <a:spcAft>
                <a:spcPts val="0"/>
              </a:spcAft>
              <a:buSzPts val="1400"/>
              <a:buNone/>
              <a:defRPr sz="1800" b="0" i="0" u="none" strike="noStrike" cap="none">
                <a:solidFill>
                  <a:schemeClr val="dk1"/>
                </a:solidFill>
                <a:latin typeface="Cabin"/>
                <a:ea typeface="Cabin"/>
                <a:cs typeface="Cabin"/>
                <a:sym typeface="Cabin"/>
              </a:defRPr>
            </a:lvl8pPr>
            <a:lvl9pPr marR="0" lvl="8" algn="l" rtl="0">
              <a:spcBef>
                <a:spcPts val="0"/>
              </a:spcBef>
              <a:spcAft>
                <a:spcPts val="0"/>
              </a:spcAft>
              <a:buSzPts val="1400"/>
              <a:buNone/>
              <a:defRPr sz="1800" b="0" i="0" u="none" strike="noStrike" cap="none">
                <a:solidFill>
                  <a:schemeClr val="dk1"/>
                </a:solidFill>
                <a:latin typeface="Cabin"/>
                <a:ea typeface="Cabin"/>
                <a:cs typeface="Cabin"/>
                <a:sym typeface="Cabin"/>
              </a:defRPr>
            </a:lvl9pPr>
          </a:lstStyle>
          <a:p>
            <a:endParaRPr/>
          </a:p>
        </p:txBody>
      </p:sp>
      <p:sp>
        <p:nvSpPr>
          <p:cNvPr id="28" name="Google Shape;28;p4"/>
          <p:cNvSpPr txBox="1">
            <a:spLocks noGrp="1"/>
          </p:cNvSpPr>
          <p:nvPr>
            <p:ph type="ftr" idx="11"/>
          </p:nvPr>
        </p:nvSpPr>
        <p:spPr>
          <a:xfrm>
            <a:off x="1600200" y="6236208"/>
            <a:ext cx="5901189" cy="32004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050" b="0" i="0" u="none" strike="noStrike" cap="none">
                <a:solidFill>
                  <a:schemeClr val="dk1"/>
                </a:solidFill>
                <a:latin typeface="Cabin"/>
                <a:ea typeface="Cabin"/>
                <a:cs typeface="Cabin"/>
                <a:sym typeface="Cabin"/>
              </a:defRPr>
            </a:lvl1pPr>
            <a:lvl2pPr marR="0" lvl="1" algn="l" rtl="0">
              <a:spcBef>
                <a:spcPts val="0"/>
              </a:spcBef>
              <a:spcAft>
                <a:spcPts val="0"/>
              </a:spcAft>
              <a:buSzPts val="1400"/>
              <a:buNone/>
              <a:defRPr sz="1800" b="0" i="0" u="none" strike="noStrike" cap="none">
                <a:solidFill>
                  <a:schemeClr val="dk1"/>
                </a:solidFill>
                <a:latin typeface="Cabin"/>
                <a:ea typeface="Cabin"/>
                <a:cs typeface="Cabin"/>
                <a:sym typeface="Cabin"/>
              </a:defRPr>
            </a:lvl2pPr>
            <a:lvl3pPr marR="0" lvl="2" algn="l" rtl="0">
              <a:spcBef>
                <a:spcPts val="0"/>
              </a:spcBef>
              <a:spcAft>
                <a:spcPts val="0"/>
              </a:spcAft>
              <a:buSzPts val="1400"/>
              <a:buNone/>
              <a:defRPr sz="1800" b="0" i="0" u="none" strike="noStrike" cap="none">
                <a:solidFill>
                  <a:schemeClr val="dk1"/>
                </a:solidFill>
                <a:latin typeface="Cabin"/>
                <a:ea typeface="Cabin"/>
                <a:cs typeface="Cabin"/>
                <a:sym typeface="Cabin"/>
              </a:defRPr>
            </a:lvl3pPr>
            <a:lvl4pPr marR="0" lvl="3" algn="l" rtl="0">
              <a:spcBef>
                <a:spcPts val="0"/>
              </a:spcBef>
              <a:spcAft>
                <a:spcPts val="0"/>
              </a:spcAft>
              <a:buSzPts val="1400"/>
              <a:buNone/>
              <a:defRPr sz="1800" b="0" i="0" u="none" strike="noStrike" cap="none">
                <a:solidFill>
                  <a:schemeClr val="dk1"/>
                </a:solidFill>
                <a:latin typeface="Cabin"/>
                <a:ea typeface="Cabin"/>
                <a:cs typeface="Cabin"/>
                <a:sym typeface="Cabin"/>
              </a:defRPr>
            </a:lvl4pPr>
            <a:lvl5pPr marR="0" lvl="4" algn="l" rtl="0">
              <a:spcBef>
                <a:spcPts val="0"/>
              </a:spcBef>
              <a:spcAft>
                <a:spcPts val="0"/>
              </a:spcAft>
              <a:buSzPts val="1400"/>
              <a:buNone/>
              <a:defRPr sz="1800" b="0" i="0" u="none" strike="noStrike" cap="none">
                <a:solidFill>
                  <a:schemeClr val="dk1"/>
                </a:solidFill>
                <a:latin typeface="Cabin"/>
                <a:ea typeface="Cabin"/>
                <a:cs typeface="Cabin"/>
                <a:sym typeface="Cabin"/>
              </a:defRPr>
            </a:lvl5pPr>
            <a:lvl6pPr marR="0" lvl="5" algn="l" rtl="0">
              <a:spcBef>
                <a:spcPts val="0"/>
              </a:spcBef>
              <a:spcAft>
                <a:spcPts val="0"/>
              </a:spcAft>
              <a:buSzPts val="1400"/>
              <a:buNone/>
              <a:defRPr sz="1800" b="0" i="0" u="none" strike="noStrike" cap="none">
                <a:solidFill>
                  <a:schemeClr val="dk1"/>
                </a:solidFill>
                <a:latin typeface="Cabin"/>
                <a:ea typeface="Cabin"/>
                <a:cs typeface="Cabin"/>
                <a:sym typeface="Cabin"/>
              </a:defRPr>
            </a:lvl6pPr>
            <a:lvl7pPr marR="0" lvl="6" algn="l" rtl="0">
              <a:spcBef>
                <a:spcPts val="0"/>
              </a:spcBef>
              <a:spcAft>
                <a:spcPts val="0"/>
              </a:spcAft>
              <a:buSzPts val="1400"/>
              <a:buNone/>
              <a:defRPr sz="1800" b="0" i="0" u="none" strike="noStrike" cap="none">
                <a:solidFill>
                  <a:schemeClr val="dk1"/>
                </a:solidFill>
                <a:latin typeface="Cabin"/>
                <a:ea typeface="Cabin"/>
                <a:cs typeface="Cabin"/>
                <a:sym typeface="Cabin"/>
              </a:defRPr>
            </a:lvl7pPr>
            <a:lvl8pPr marR="0" lvl="7" algn="l" rtl="0">
              <a:spcBef>
                <a:spcPts val="0"/>
              </a:spcBef>
              <a:spcAft>
                <a:spcPts val="0"/>
              </a:spcAft>
              <a:buSzPts val="1400"/>
              <a:buNone/>
              <a:defRPr sz="1800" b="0" i="0" u="none" strike="noStrike" cap="none">
                <a:solidFill>
                  <a:schemeClr val="dk1"/>
                </a:solidFill>
                <a:latin typeface="Cabin"/>
                <a:ea typeface="Cabin"/>
                <a:cs typeface="Cabin"/>
                <a:sym typeface="Cabin"/>
              </a:defRPr>
            </a:lvl8pPr>
            <a:lvl9pPr marR="0" lvl="8" algn="l" rtl="0">
              <a:spcBef>
                <a:spcPts val="0"/>
              </a:spcBef>
              <a:spcAft>
                <a:spcPts val="0"/>
              </a:spcAft>
              <a:buSzPts val="1400"/>
              <a:buNone/>
              <a:defRPr sz="1800" b="0" i="0" u="none" strike="noStrike" cap="none">
                <a:solidFill>
                  <a:schemeClr val="dk1"/>
                </a:solidFill>
                <a:latin typeface="Cabin"/>
                <a:ea typeface="Cabin"/>
                <a:cs typeface="Cabin"/>
                <a:sym typeface="Cabin"/>
              </a:defRPr>
            </a:lvl9pPr>
          </a:lstStyle>
          <a:p>
            <a:endParaRPr/>
          </a:p>
        </p:txBody>
      </p:sp>
      <p:sp>
        <p:nvSpPr>
          <p:cNvPr id="29" name="Google Shape;29;p4"/>
          <p:cNvSpPr>
            <a:spLocks noGrp="1"/>
          </p:cNvSpPr>
          <p:nvPr>
            <p:ph type="sldNum" idx="12"/>
          </p:nvPr>
        </p:nvSpPr>
        <p:spPr>
          <a:xfrm>
            <a:off x="10758922" y="6217920"/>
            <a:ext cx="365760" cy="365760"/>
          </a:xfrm>
          <a:prstGeom prst="ellipse">
            <a:avLst/>
          </a:prstGeom>
          <a:solidFill>
            <a:srgbClr val="1D1D1D">
              <a:alpha val="69803"/>
            </a:srgbClr>
          </a:solidFill>
          <a:ln>
            <a:noFill/>
          </a:ln>
        </p:spPr>
        <p:txBody>
          <a:bodyPr spcFirstLastPara="1" wrap="square" lIns="18275" tIns="45700" rIns="18275" bIns="45700" anchor="ctr" anchorCtr="0">
            <a:noAutofit/>
          </a:bodyPr>
          <a:lstStyle>
            <a:lvl1pPr marL="0" marR="0" lvl="0" indent="0" algn="ctr" rtl="0">
              <a:spcBef>
                <a:spcPts val="0"/>
              </a:spcBef>
              <a:buNone/>
              <a:defRPr sz="1100" b="0" i="0" u="none" strike="noStrike" cap="none">
                <a:solidFill>
                  <a:srgbClr val="FFFFFF"/>
                </a:solidFill>
                <a:latin typeface="Cabin"/>
                <a:ea typeface="Cabin"/>
                <a:cs typeface="Cabin"/>
                <a:sym typeface="Cabin"/>
              </a:defRPr>
            </a:lvl1pPr>
            <a:lvl2pPr marL="0" marR="0" lvl="1" indent="0" algn="ctr" rtl="0">
              <a:spcBef>
                <a:spcPts val="0"/>
              </a:spcBef>
              <a:buNone/>
              <a:defRPr sz="1100" b="0" i="0" u="none" strike="noStrike" cap="none">
                <a:solidFill>
                  <a:srgbClr val="FFFFFF"/>
                </a:solidFill>
                <a:latin typeface="Cabin"/>
                <a:ea typeface="Cabin"/>
                <a:cs typeface="Cabin"/>
                <a:sym typeface="Cabin"/>
              </a:defRPr>
            </a:lvl2pPr>
            <a:lvl3pPr marL="0" marR="0" lvl="2" indent="0" algn="ctr" rtl="0">
              <a:spcBef>
                <a:spcPts val="0"/>
              </a:spcBef>
              <a:buNone/>
              <a:defRPr sz="1100" b="0" i="0" u="none" strike="noStrike" cap="none">
                <a:solidFill>
                  <a:srgbClr val="FFFFFF"/>
                </a:solidFill>
                <a:latin typeface="Cabin"/>
                <a:ea typeface="Cabin"/>
                <a:cs typeface="Cabin"/>
                <a:sym typeface="Cabin"/>
              </a:defRPr>
            </a:lvl3pPr>
            <a:lvl4pPr marL="0" marR="0" lvl="3" indent="0" algn="ctr" rtl="0">
              <a:spcBef>
                <a:spcPts val="0"/>
              </a:spcBef>
              <a:buNone/>
              <a:defRPr sz="1100" b="0" i="0" u="none" strike="noStrike" cap="none">
                <a:solidFill>
                  <a:srgbClr val="FFFFFF"/>
                </a:solidFill>
                <a:latin typeface="Cabin"/>
                <a:ea typeface="Cabin"/>
                <a:cs typeface="Cabin"/>
                <a:sym typeface="Cabin"/>
              </a:defRPr>
            </a:lvl4pPr>
            <a:lvl5pPr marL="0" marR="0" lvl="4" indent="0" algn="ctr" rtl="0">
              <a:spcBef>
                <a:spcPts val="0"/>
              </a:spcBef>
              <a:buNone/>
              <a:defRPr sz="1100" b="0" i="0" u="none" strike="noStrike" cap="none">
                <a:solidFill>
                  <a:srgbClr val="FFFFFF"/>
                </a:solidFill>
                <a:latin typeface="Cabin"/>
                <a:ea typeface="Cabin"/>
                <a:cs typeface="Cabin"/>
                <a:sym typeface="Cabin"/>
              </a:defRPr>
            </a:lvl5pPr>
            <a:lvl6pPr marL="0" marR="0" lvl="5" indent="0" algn="ctr" rtl="0">
              <a:spcBef>
                <a:spcPts val="0"/>
              </a:spcBef>
              <a:buNone/>
              <a:defRPr sz="1100" b="0" i="0" u="none" strike="noStrike" cap="none">
                <a:solidFill>
                  <a:srgbClr val="FFFFFF"/>
                </a:solidFill>
                <a:latin typeface="Cabin"/>
                <a:ea typeface="Cabin"/>
                <a:cs typeface="Cabin"/>
                <a:sym typeface="Cabin"/>
              </a:defRPr>
            </a:lvl6pPr>
            <a:lvl7pPr marL="0" marR="0" lvl="6" indent="0" algn="ctr" rtl="0">
              <a:spcBef>
                <a:spcPts val="0"/>
              </a:spcBef>
              <a:buNone/>
              <a:defRPr sz="1100" b="0" i="0" u="none" strike="noStrike" cap="none">
                <a:solidFill>
                  <a:srgbClr val="FFFFFF"/>
                </a:solidFill>
                <a:latin typeface="Cabin"/>
                <a:ea typeface="Cabin"/>
                <a:cs typeface="Cabin"/>
                <a:sym typeface="Cabin"/>
              </a:defRPr>
            </a:lvl7pPr>
            <a:lvl8pPr marL="0" marR="0" lvl="7" indent="0" algn="ctr" rtl="0">
              <a:spcBef>
                <a:spcPts val="0"/>
              </a:spcBef>
              <a:buNone/>
              <a:defRPr sz="1100" b="0" i="0" u="none" strike="noStrike" cap="none">
                <a:solidFill>
                  <a:srgbClr val="FFFFFF"/>
                </a:solidFill>
                <a:latin typeface="Cabin"/>
                <a:ea typeface="Cabin"/>
                <a:cs typeface="Cabin"/>
                <a:sym typeface="Cabin"/>
              </a:defRPr>
            </a:lvl8pPr>
            <a:lvl9pPr marL="0" marR="0" lvl="8" indent="0" algn="ctr" rtl="0">
              <a:spcBef>
                <a:spcPts val="0"/>
              </a:spcBef>
              <a:buNone/>
              <a:defRPr sz="1100" b="0" i="0" u="none" strike="noStrike" cap="none">
                <a:solidFill>
                  <a:srgbClr val="FFFFFF"/>
                </a:solidFill>
                <a:latin typeface="Cabin"/>
                <a:ea typeface="Cabin"/>
                <a:cs typeface="Cabin"/>
                <a:sym typeface="Cabin"/>
              </a:defRPr>
            </a:lvl9pPr>
          </a:lstStyle>
          <a:p>
            <a:pPr marL="0" lvl="0" indent="0" algn="ct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3026792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2231136" y="964692"/>
            <a:ext cx="7729728" cy="1188720"/>
          </a:xfrm>
          <a:prstGeom prst="rect">
            <a:avLst/>
          </a:prstGeom>
          <a:solidFill>
            <a:schemeClr val="lt1"/>
          </a:solidFill>
          <a:ln w="31750" cap="sq" cmpd="sng">
            <a:solidFill>
              <a:srgbClr val="3F3F3F"/>
            </a:solidFill>
            <a:prstDash val="solid"/>
            <a:miter lim="800000"/>
            <a:headEnd type="none" w="sm" len="sm"/>
            <a:tailEnd type="none" w="sm" len="sm"/>
          </a:ln>
        </p:spPr>
        <p:txBody>
          <a:bodyPr spcFirstLastPara="1" wrap="square" lIns="182875" tIns="182875" rIns="182875" bIns="182875" anchor="ctr" anchorCtr="0"/>
          <a:lstStyle>
            <a:lvl1pPr marR="0" lvl="0" algn="ctr" rtl="0">
              <a:lnSpc>
                <a:spcPct val="90000"/>
              </a:lnSpc>
              <a:spcBef>
                <a:spcPts val="0"/>
              </a:spcBef>
              <a:spcAft>
                <a:spcPts val="0"/>
              </a:spcAft>
              <a:buClr>
                <a:srgbClr val="262626"/>
              </a:buClr>
              <a:buSzPts val="2800"/>
              <a:buFont typeface="Cabin"/>
              <a:buNone/>
              <a:defRPr sz="2800" b="0" i="0" u="none" strike="noStrike" cap="none">
                <a:solidFill>
                  <a:srgbClr val="262626"/>
                </a:solidFill>
                <a:latin typeface="Cabin"/>
                <a:ea typeface="Cabin"/>
                <a:cs typeface="Cabin"/>
                <a:sym typeface="Cabin"/>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
          <p:cNvSpPr txBox="1">
            <a:spLocks noGrp="1"/>
          </p:cNvSpPr>
          <p:nvPr>
            <p:ph type="body" idx="1"/>
          </p:nvPr>
        </p:nvSpPr>
        <p:spPr>
          <a:xfrm>
            <a:off x="2231136" y="2638044"/>
            <a:ext cx="7729728" cy="3101983"/>
          </a:xfrm>
          <a:prstGeom prst="rect">
            <a:avLst/>
          </a:prstGeom>
          <a:noFill/>
          <a:ln>
            <a:noFill/>
          </a:ln>
        </p:spPr>
        <p:txBody>
          <a:bodyPr spcFirstLastPara="1" wrap="square" lIns="91425" tIns="45700" rIns="91425" bIns="45700" anchor="t" anchorCtr="0"/>
          <a:lstStyle>
            <a:lvl1pPr marL="457200" marR="0" lvl="0" indent="-342900" algn="l" rtl="0">
              <a:lnSpc>
                <a:spcPct val="100000"/>
              </a:lnSpc>
              <a:spcBef>
                <a:spcPts val="1000"/>
              </a:spcBef>
              <a:spcAft>
                <a:spcPts val="0"/>
              </a:spcAft>
              <a:buClr>
                <a:schemeClr val="accent2"/>
              </a:buClr>
              <a:buSzPts val="1800"/>
              <a:buFont typeface="Arial"/>
              <a:buChar char="•"/>
              <a:defRPr sz="1800" b="0" i="0" u="none" strike="noStrike" cap="none">
                <a:solidFill>
                  <a:srgbClr val="262626"/>
                </a:solidFill>
                <a:latin typeface="Cabin"/>
                <a:ea typeface="Cabin"/>
                <a:cs typeface="Cabin"/>
                <a:sym typeface="Cabin"/>
              </a:defRPr>
            </a:lvl1pPr>
            <a:lvl2pPr marL="914400" marR="0" lvl="1" indent="-330200" algn="l" rtl="0">
              <a:lnSpc>
                <a:spcPct val="100000"/>
              </a:lnSpc>
              <a:spcBef>
                <a:spcPts val="1000"/>
              </a:spcBef>
              <a:spcAft>
                <a:spcPts val="0"/>
              </a:spcAft>
              <a:buClr>
                <a:schemeClr val="accent2"/>
              </a:buClr>
              <a:buSzPts val="1600"/>
              <a:buFont typeface="Arial"/>
              <a:buChar char="•"/>
              <a:defRPr sz="1600" b="0" i="0" u="none" strike="noStrike" cap="none">
                <a:solidFill>
                  <a:srgbClr val="262626"/>
                </a:solidFill>
                <a:latin typeface="Cabin"/>
                <a:ea typeface="Cabin"/>
                <a:cs typeface="Cabin"/>
                <a:sym typeface="Cabin"/>
              </a:defRPr>
            </a:lvl2pPr>
            <a:lvl3pPr marL="1371600" marR="0" lvl="2" indent="-330200" algn="l" rtl="0">
              <a:lnSpc>
                <a:spcPct val="100000"/>
              </a:lnSpc>
              <a:spcBef>
                <a:spcPts val="1000"/>
              </a:spcBef>
              <a:spcAft>
                <a:spcPts val="0"/>
              </a:spcAft>
              <a:buClr>
                <a:schemeClr val="accent2"/>
              </a:buClr>
              <a:buSzPts val="1600"/>
              <a:buFont typeface="Arial"/>
              <a:buChar char="•"/>
              <a:defRPr sz="1600" b="0" i="0" u="none" strike="noStrike" cap="none">
                <a:solidFill>
                  <a:srgbClr val="262626"/>
                </a:solidFill>
                <a:latin typeface="Cabin"/>
                <a:ea typeface="Cabin"/>
                <a:cs typeface="Cabin"/>
                <a:sym typeface="Cabin"/>
              </a:defRPr>
            </a:lvl3pPr>
            <a:lvl4pPr marL="1828800" marR="0" lvl="3" indent="-330200" algn="l" rtl="0">
              <a:lnSpc>
                <a:spcPct val="100000"/>
              </a:lnSpc>
              <a:spcBef>
                <a:spcPts val="1000"/>
              </a:spcBef>
              <a:spcAft>
                <a:spcPts val="0"/>
              </a:spcAft>
              <a:buClr>
                <a:schemeClr val="accent2"/>
              </a:buClr>
              <a:buSzPts val="1600"/>
              <a:buFont typeface="Arial"/>
              <a:buChar char="•"/>
              <a:defRPr sz="1600" b="0" i="0" u="none" strike="noStrike" cap="none">
                <a:solidFill>
                  <a:srgbClr val="262626"/>
                </a:solidFill>
                <a:latin typeface="Cabin"/>
                <a:ea typeface="Cabin"/>
                <a:cs typeface="Cabin"/>
                <a:sym typeface="Cabin"/>
              </a:defRPr>
            </a:lvl4pPr>
            <a:lvl5pPr marL="2286000" marR="0" lvl="4" indent="-330200" algn="l" rtl="0">
              <a:lnSpc>
                <a:spcPct val="100000"/>
              </a:lnSpc>
              <a:spcBef>
                <a:spcPts val="1000"/>
              </a:spcBef>
              <a:spcAft>
                <a:spcPts val="0"/>
              </a:spcAft>
              <a:buClr>
                <a:schemeClr val="accent2"/>
              </a:buClr>
              <a:buSzPts val="1600"/>
              <a:buFont typeface="Arial"/>
              <a:buChar char="•"/>
              <a:defRPr sz="1600" b="0" i="0" u="none" strike="noStrike" cap="none">
                <a:solidFill>
                  <a:srgbClr val="262626"/>
                </a:solidFill>
                <a:latin typeface="Cabin"/>
                <a:ea typeface="Cabin"/>
                <a:cs typeface="Cabin"/>
                <a:sym typeface="Cabin"/>
              </a:defRPr>
            </a:lvl5pPr>
            <a:lvl6pPr marL="2743200" marR="0" lvl="5"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6pPr>
            <a:lvl7pPr marL="3200400" marR="0" lvl="6"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7pPr>
            <a:lvl8pPr marL="3657600" marR="0" lvl="7"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8pPr>
            <a:lvl9pPr marL="4114800" marR="0" lvl="8"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9pPr>
          </a:lstStyle>
          <a:p>
            <a:endParaRPr/>
          </a:p>
        </p:txBody>
      </p:sp>
      <p:sp>
        <p:nvSpPr>
          <p:cNvPr id="8" name="Google Shape;8;p1"/>
          <p:cNvSpPr txBox="1">
            <a:spLocks noGrp="1"/>
          </p:cNvSpPr>
          <p:nvPr>
            <p:ph type="dt" idx="10"/>
          </p:nvPr>
        </p:nvSpPr>
        <p:spPr>
          <a:xfrm>
            <a:off x="7821429" y="6238816"/>
            <a:ext cx="2753746" cy="323968"/>
          </a:xfrm>
          <a:prstGeom prst="rect">
            <a:avLst/>
          </a:prstGeom>
          <a:noFill/>
          <a:ln>
            <a:noFill/>
          </a:ln>
        </p:spPr>
        <p:txBody>
          <a:bodyPr spcFirstLastPara="1" wrap="square" lIns="91425" tIns="45700" rIns="91425" bIns="45700" anchor="ctr" anchorCtr="0"/>
          <a:lstStyle>
            <a:lvl1pPr marR="0" lvl="0" algn="r" rtl="0">
              <a:spcBef>
                <a:spcPts val="0"/>
              </a:spcBef>
              <a:spcAft>
                <a:spcPts val="0"/>
              </a:spcAft>
              <a:buSzPts val="1400"/>
              <a:buNone/>
              <a:defRPr sz="1050" b="0" i="0" u="none" strike="noStrike" cap="none">
                <a:solidFill>
                  <a:schemeClr val="dk1"/>
                </a:solidFill>
                <a:latin typeface="Cabin"/>
                <a:ea typeface="Cabin"/>
                <a:cs typeface="Cabin"/>
                <a:sym typeface="Cabin"/>
              </a:defRPr>
            </a:lvl1pPr>
            <a:lvl2pPr marR="0" lvl="1" algn="l" rtl="0">
              <a:spcBef>
                <a:spcPts val="0"/>
              </a:spcBef>
              <a:spcAft>
                <a:spcPts val="0"/>
              </a:spcAft>
              <a:buSzPts val="1400"/>
              <a:buNone/>
              <a:defRPr sz="1800" b="0" i="0" u="none" strike="noStrike" cap="none">
                <a:solidFill>
                  <a:schemeClr val="dk1"/>
                </a:solidFill>
                <a:latin typeface="Cabin"/>
                <a:ea typeface="Cabin"/>
                <a:cs typeface="Cabin"/>
                <a:sym typeface="Cabin"/>
              </a:defRPr>
            </a:lvl2pPr>
            <a:lvl3pPr marR="0" lvl="2" algn="l" rtl="0">
              <a:spcBef>
                <a:spcPts val="0"/>
              </a:spcBef>
              <a:spcAft>
                <a:spcPts val="0"/>
              </a:spcAft>
              <a:buSzPts val="1400"/>
              <a:buNone/>
              <a:defRPr sz="1800" b="0" i="0" u="none" strike="noStrike" cap="none">
                <a:solidFill>
                  <a:schemeClr val="dk1"/>
                </a:solidFill>
                <a:latin typeface="Cabin"/>
                <a:ea typeface="Cabin"/>
                <a:cs typeface="Cabin"/>
                <a:sym typeface="Cabin"/>
              </a:defRPr>
            </a:lvl3pPr>
            <a:lvl4pPr marR="0" lvl="3" algn="l" rtl="0">
              <a:spcBef>
                <a:spcPts val="0"/>
              </a:spcBef>
              <a:spcAft>
                <a:spcPts val="0"/>
              </a:spcAft>
              <a:buSzPts val="1400"/>
              <a:buNone/>
              <a:defRPr sz="1800" b="0" i="0" u="none" strike="noStrike" cap="none">
                <a:solidFill>
                  <a:schemeClr val="dk1"/>
                </a:solidFill>
                <a:latin typeface="Cabin"/>
                <a:ea typeface="Cabin"/>
                <a:cs typeface="Cabin"/>
                <a:sym typeface="Cabin"/>
              </a:defRPr>
            </a:lvl4pPr>
            <a:lvl5pPr marR="0" lvl="4" algn="l" rtl="0">
              <a:spcBef>
                <a:spcPts val="0"/>
              </a:spcBef>
              <a:spcAft>
                <a:spcPts val="0"/>
              </a:spcAft>
              <a:buSzPts val="1400"/>
              <a:buNone/>
              <a:defRPr sz="1800" b="0" i="0" u="none" strike="noStrike" cap="none">
                <a:solidFill>
                  <a:schemeClr val="dk1"/>
                </a:solidFill>
                <a:latin typeface="Cabin"/>
                <a:ea typeface="Cabin"/>
                <a:cs typeface="Cabin"/>
                <a:sym typeface="Cabin"/>
              </a:defRPr>
            </a:lvl5pPr>
            <a:lvl6pPr marR="0" lvl="5" algn="l" rtl="0">
              <a:spcBef>
                <a:spcPts val="0"/>
              </a:spcBef>
              <a:spcAft>
                <a:spcPts val="0"/>
              </a:spcAft>
              <a:buSzPts val="1400"/>
              <a:buNone/>
              <a:defRPr sz="1800" b="0" i="0" u="none" strike="noStrike" cap="none">
                <a:solidFill>
                  <a:schemeClr val="dk1"/>
                </a:solidFill>
                <a:latin typeface="Cabin"/>
                <a:ea typeface="Cabin"/>
                <a:cs typeface="Cabin"/>
                <a:sym typeface="Cabin"/>
              </a:defRPr>
            </a:lvl6pPr>
            <a:lvl7pPr marR="0" lvl="6" algn="l" rtl="0">
              <a:spcBef>
                <a:spcPts val="0"/>
              </a:spcBef>
              <a:spcAft>
                <a:spcPts val="0"/>
              </a:spcAft>
              <a:buSzPts val="1400"/>
              <a:buNone/>
              <a:defRPr sz="1800" b="0" i="0" u="none" strike="noStrike" cap="none">
                <a:solidFill>
                  <a:schemeClr val="dk1"/>
                </a:solidFill>
                <a:latin typeface="Cabin"/>
                <a:ea typeface="Cabin"/>
                <a:cs typeface="Cabin"/>
                <a:sym typeface="Cabin"/>
              </a:defRPr>
            </a:lvl7pPr>
            <a:lvl8pPr marR="0" lvl="7" algn="l" rtl="0">
              <a:spcBef>
                <a:spcPts val="0"/>
              </a:spcBef>
              <a:spcAft>
                <a:spcPts val="0"/>
              </a:spcAft>
              <a:buSzPts val="1400"/>
              <a:buNone/>
              <a:defRPr sz="1800" b="0" i="0" u="none" strike="noStrike" cap="none">
                <a:solidFill>
                  <a:schemeClr val="dk1"/>
                </a:solidFill>
                <a:latin typeface="Cabin"/>
                <a:ea typeface="Cabin"/>
                <a:cs typeface="Cabin"/>
                <a:sym typeface="Cabin"/>
              </a:defRPr>
            </a:lvl8pPr>
            <a:lvl9pPr marR="0" lvl="8" algn="l" rtl="0">
              <a:spcBef>
                <a:spcPts val="0"/>
              </a:spcBef>
              <a:spcAft>
                <a:spcPts val="0"/>
              </a:spcAft>
              <a:buSzPts val="1400"/>
              <a:buNone/>
              <a:defRPr sz="1800" b="0" i="0" u="none" strike="noStrike" cap="none">
                <a:solidFill>
                  <a:schemeClr val="dk1"/>
                </a:solidFill>
                <a:latin typeface="Cabin"/>
                <a:ea typeface="Cabin"/>
                <a:cs typeface="Cabin"/>
                <a:sym typeface="Cabin"/>
              </a:defRPr>
            </a:lvl9pPr>
          </a:lstStyle>
          <a:p>
            <a:endParaRPr/>
          </a:p>
        </p:txBody>
      </p:sp>
      <p:sp>
        <p:nvSpPr>
          <p:cNvPr id="9" name="Google Shape;9;p1"/>
          <p:cNvSpPr txBox="1">
            <a:spLocks noGrp="1"/>
          </p:cNvSpPr>
          <p:nvPr>
            <p:ph type="ftr" idx="11"/>
          </p:nvPr>
        </p:nvSpPr>
        <p:spPr>
          <a:xfrm>
            <a:off x="1600200" y="6236208"/>
            <a:ext cx="5901189" cy="32004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050" b="0" i="0" u="none" strike="noStrike" cap="none">
                <a:solidFill>
                  <a:schemeClr val="dk1"/>
                </a:solidFill>
                <a:latin typeface="Cabin"/>
                <a:ea typeface="Cabin"/>
                <a:cs typeface="Cabin"/>
                <a:sym typeface="Cabin"/>
              </a:defRPr>
            </a:lvl1pPr>
            <a:lvl2pPr marR="0" lvl="1" algn="l" rtl="0">
              <a:spcBef>
                <a:spcPts val="0"/>
              </a:spcBef>
              <a:spcAft>
                <a:spcPts val="0"/>
              </a:spcAft>
              <a:buSzPts val="1400"/>
              <a:buNone/>
              <a:defRPr sz="1800" b="0" i="0" u="none" strike="noStrike" cap="none">
                <a:solidFill>
                  <a:schemeClr val="dk1"/>
                </a:solidFill>
                <a:latin typeface="Cabin"/>
                <a:ea typeface="Cabin"/>
                <a:cs typeface="Cabin"/>
                <a:sym typeface="Cabin"/>
              </a:defRPr>
            </a:lvl2pPr>
            <a:lvl3pPr marR="0" lvl="2" algn="l" rtl="0">
              <a:spcBef>
                <a:spcPts val="0"/>
              </a:spcBef>
              <a:spcAft>
                <a:spcPts val="0"/>
              </a:spcAft>
              <a:buSzPts val="1400"/>
              <a:buNone/>
              <a:defRPr sz="1800" b="0" i="0" u="none" strike="noStrike" cap="none">
                <a:solidFill>
                  <a:schemeClr val="dk1"/>
                </a:solidFill>
                <a:latin typeface="Cabin"/>
                <a:ea typeface="Cabin"/>
                <a:cs typeface="Cabin"/>
                <a:sym typeface="Cabin"/>
              </a:defRPr>
            </a:lvl3pPr>
            <a:lvl4pPr marR="0" lvl="3" algn="l" rtl="0">
              <a:spcBef>
                <a:spcPts val="0"/>
              </a:spcBef>
              <a:spcAft>
                <a:spcPts val="0"/>
              </a:spcAft>
              <a:buSzPts val="1400"/>
              <a:buNone/>
              <a:defRPr sz="1800" b="0" i="0" u="none" strike="noStrike" cap="none">
                <a:solidFill>
                  <a:schemeClr val="dk1"/>
                </a:solidFill>
                <a:latin typeface="Cabin"/>
                <a:ea typeface="Cabin"/>
                <a:cs typeface="Cabin"/>
                <a:sym typeface="Cabin"/>
              </a:defRPr>
            </a:lvl4pPr>
            <a:lvl5pPr marR="0" lvl="4" algn="l" rtl="0">
              <a:spcBef>
                <a:spcPts val="0"/>
              </a:spcBef>
              <a:spcAft>
                <a:spcPts val="0"/>
              </a:spcAft>
              <a:buSzPts val="1400"/>
              <a:buNone/>
              <a:defRPr sz="1800" b="0" i="0" u="none" strike="noStrike" cap="none">
                <a:solidFill>
                  <a:schemeClr val="dk1"/>
                </a:solidFill>
                <a:latin typeface="Cabin"/>
                <a:ea typeface="Cabin"/>
                <a:cs typeface="Cabin"/>
                <a:sym typeface="Cabin"/>
              </a:defRPr>
            </a:lvl5pPr>
            <a:lvl6pPr marR="0" lvl="5" algn="l" rtl="0">
              <a:spcBef>
                <a:spcPts val="0"/>
              </a:spcBef>
              <a:spcAft>
                <a:spcPts val="0"/>
              </a:spcAft>
              <a:buSzPts val="1400"/>
              <a:buNone/>
              <a:defRPr sz="1800" b="0" i="0" u="none" strike="noStrike" cap="none">
                <a:solidFill>
                  <a:schemeClr val="dk1"/>
                </a:solidFill>
                <a:latin typeface="Cabin"/>
                <a:ea typeface="Cabin"/>
                <a:cs typeface="Cabin"/>
                <a:sym typeface="Cabin"/>
              </a:defRPr>
            </a:lvl6pPr>
            <a:lvl7pPr marR="0" lvl="6" algn="l" rtl="0">
              <a:spcBef>
                <a:spcPts val="0"/>
              </a:spcBef>
              <a:spcAft>
                <a:spcPts val="0"/>
              </a:spcAft>
              <a:buSzPts val="1400"/>
              <a:buNone/>
              <a:defRPr sz="1800" b="0" i="0" u="none" strike="noStrike" cap="none">
                <a:solidFill>
                  <a:schemeClr val="dk1"/>
                </a:solidFill>
                <a:latin typeface="Cabin"/>
                <a:ea typeface="Cabin"/>
                <a:cs typeface="Cabin"/>
                <a:sym typeface="Cabin"/>
              </a:defRPr>
            </a:lvl7pPr>
            <a:lvl8pPr marR="0" lvl="7" algn="l" rtl="0">
              <a:spcBef>
                <a:spcPts val="0"/>
              </a:spcBef>
              <a:spcAft>
                <a:spcPts val="0"/>
              </a:spcAft>
              <a:buSzPts val="1400"/>
              <a:buNone/>
              <a:defRPr sz="1800" b="0" i="0" u="none" strike="noStrike" cap="none">
                <a:solidFill>
                  <a:schemeClr val="dk1"/>
                </a:solidFill>
                <a:latin typeface="Cabin"/>
                <a:ea typeface="Cabin"/>
                <a:cs typeface="Cabin"/>
                <a:sym typeface="Cabin"/>
              </a:defRPr>
            </a:lvl8pPr>
            <a:lvl9pPr marR="0" lvl="8" algn="l" rtl="0">
              <a:spcBef>
                <a:spcPts val="0"/>
              </a:spcBef>
              <a:spcAft>
                <a:spcPts val="0"/>
              </a:spcAft>
              <a:buSzPts val="1400"/>
              <a:buNone/>
              <a:defRPr sz="1800" b="0" i="0" u="none" strike="noStrike" cap="none">
                <a:solidFill>
                  <a:schemeClr val="dk1"/>
                </a:solidFill>
                <a:latin typeface="Cabin"/>
                <a:ea typeface="Cabin"/>
                <a:cs typeface="Cabin"/>
                <a:sym typeface="Cabin"/>
              </a:defRPr>
            </a:lvl9pPr>
          </a:lstStyle>
          <a:p>
            <a:endParaRPr/>
          </a:p>
        </p:txBody>
      </p:sp>
      <p:sp>
        <p:nvSpPr>
          <p:cNvPr id="10" name="Google Shape;10;p1"/>
          <p:cNvSpPr>
            <a:spLocks noGrp="1"/>
          </p:cNvSpPr>
          <p:nvPr>
            <p:ph type="sldNum" idx="12"/>
          </p:nvPr>
        </p:nvSpPr>
        <p:spPr>
          <a:xfrm>
            <a:off x="10758922" y="6217920"/>
            <a:ext cx="365760" cy="365760"/>
          </a:xfrm>
          <a:prstGeom prst="ellipse">
            <a:avLst/>
          </a:prstGeom>
          <a:solidFill>
            <a:srgbClr val="1D1D1D">
              <a:alpha val="69803"/>
            </a:srgbClr>
          </a:solidFill>
          <a:ln>
            <a:noFill/>
          </a:ln>
        </p:spPr>
        <p:txBody>
          <a:bodyPr spcFirstLastPara="1" wrap="square" lIns="18275" tIns="45700" rIns="18275" bIns="45700" anchor="ctr" anchorCtr="0">
            <a:noAutofit/>
          </a:bodyPr>
          <a:lstStyle>
            <a:lvl1pPr marL="0" marR="0" lvl="0" indent="0" algn="ctr" rtl="0">
              <a:spcBef>
                <a:spcPts val="0"/>
              </a:spcBef>
              <a:buNone/>
              <a:defRPr sz="1100" b="0" i="0" u="none" strike="noStrike" cap="none">
                <a:solidFill>
                  <a:srgbClr val="FFFFFF"/>
                </a:solidFill>
                <a:latin typeface="Cabin"/>
                <a:ea typeface="Cabin"/>
                <a:cs typeface="Cabin"/>
                <a:sym typeface="Cabin"/>
              </a:defRPr>
            </a:lvl1pPr>
            <a:lvl2pPr marL="0" marR="0" lvl="1" indent="0" algn="ctr" rtl="0">
              <a:spcBef>
                <a:spcPts val="0"/>
              </a:spcBef>
              <a:buNone/>
              <a:defRPr sz="1100" b="0" i="0" u="none" strike="noStrike" cap="none">
                <a:solidFill>
                  <a:srgbClr val="FFFFFF"/>
                </a:solidFill>
                <a:latin typeface="Cabin"/>
                <a:ea typeface="Cabin"/>
                <a:cs typeface="Cabin"/>
                <a:sym typeface="Cabin"/>
              </a:defRPr>
            </a:lvl2pPr>
            <a:lvl3pPr marL="0" marR="0" lvl="2" indent="0" algn="ctr" rtl="0">
              <a:spcBef>
                <a:spcPts val="0"/>
              </a:spcBef>
              <a:buNone/>
              <a:defRPr sz="1100" b="0" i="0" u="none" strike="noStrike" cap="none">
                <a:solidFill>
                  <a:srgbClr val="FFFFFF"/>
                </a:solidFill>
                <a:latin typeface="Cabin"/>
                <a:ea typeface="Cabin"/>
                <a:cs typeface="Cabin"/>
                <a:sym typeface="Cabin"/>
              </a:defRPr>
            </a:lvl3pPr>
            <a:lvl4pPr marL="0" marR="0" lvl="3" indent="0" algn="ctr" rtl="0">
              <a:spcBef>
                <a:spcPts val="0"/>
              </a:spcBef>
              <a:buNone/>
              <a:defRPr sz="1100" b="0" i="0" u="none" strike="noStrike" cap="none">
                <a:solidFill>
                  <a:srgbClr val="FFFFFF"/>
                </a:solidFill>
                <a:latin typeface="Cabin"/>
                <a:ea typeface="Cabin"/>
                <a:cs typeface="Cabin"/>
                <a:sym typeface="Cabin"/>
              </a:defRPr>
            </a:lvl4pPr>
            <a:lvl5pPr marL="0" marR="0" lvl="4" indent="0" algn="ctr" rtl="0">
              <a:spcBef>
                <a:spcPts val="0"/>
              </a:spcBef>
              <a:buNone/>
              <a:defRPr sz="1100" b="0" i="0" u="none" strike="noStrike" cap="none">
                <a:solidFill>
                  <a:srgbClr val="FFFFFF"/>
                </a:solidFill>
                <a:latin typeface="Cabin"/>
                <a:ea typeface="Cabin"/>
                <a:cs typeface="Cabin"/>
                <a:sym typeface="Cabin"/>
              </a:defRPr>
            </a:lvl5pPr>
            <a:lvl6pPr marL="0" marR="0" lvl="5" indent="0" algn="ctr" rtl="0">
              <a:spcBef>
                <a:spcPts val="0"/>
              </a:spcBef>
              <a:buNone/>
              <a:defRPr sz="1100" b="0" i="0" u="none" strike="noStrike" cap="none">
                <a:solidFill>
                  <a:srgbClr val="FFFFFF"/>
                </a:solidFill>
                <a:latin typeface="Cabin"/>
                <a:ea typeface="Cabin"/>
                <a:cs typeface="Cabin"/>
                <a:sym typeface="Cabin"/>
              </a:defRPr>
            </a:lvl6pPr>
            <a:lvl7pPr marL="0" marR="0" lvl="6" indent="0" algn="ctr" rtl="0">
              <a:spcBef>
                <a:spcPts val="0"/>
              </a:spcBef>
              <a:buNone/>
              <a:defRPr sz="1100" b="0" i="0" u="none" strike="noStrike" cap="none">
                <a:solidFill>
                  <a:srgbClr val="FFFFFF"/>
                </a:solidFill>
                <a:latin typeface="Cabin"/>
                <a:ea typeface="Cabin"/>
                <a:cs typeface="Cabin"/>
                <a:sym typeface="Cabin"/>
              </a:defRPr>
            </a:lvl7pPr>
            <a:lvl8pPr marL="0" marR="0" lvl="7" indent="0" algn="ctr" rtl="0">
              <a:spcBef>
                <a:spcPts val="0"/>
              </a:spcBef>
              <a:buNone/>
              <a:defRPr sz="1100" b="0" i="0" u="none" strike="noStrike" cap="none">
                <a:solidFill>
                  <a:srgbClr val="FFFFFF"/>
                </a:solidFill>
                <a:latin typeface="Cabin"/>
                <a:ea typeface="Cabin"/>
                <a:cs typeface="Cabin"/>
                <a:sym typeface="Cabin"/>
              </a:defRPr>
            </a:lvl8pPr>
            <a:lvl9pPr marL="0" marR="0" lvl="8" indent="0" algn="ctr" rtl="0">
              <a:spcBef>
                <a:spcPts val="0"/>
              </a:spcBef>
              <a:buNone/>
              <a:defRPr sz="1100" b="0" i="0" u="none" strike="noStrike" cap="none">
                <a:solidFill>
                  <a:srgbClr val="FFFFFF"/>
                </a:solidFill>
                <a:latin typeface="Cabin"/>
                <a:ea typeface="Cabin"/>
                <a:cs typeface="Cabin"/>
                <a:sym typeface="Cabin"/>
              </a:defRPr>
            </a:lvl9pPr>
          </a:lstStyle>
          <a:p>
            <a:pPr marL="0" lvl="0" indent="0" algn="ct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1" r:id="rId3"/>
    <p:sldLayoutId id="2147483654" r:id="rId4"/>
    <p:sldLayoutId id="2147483656" r:id="rId5"/>
    <p:sldLayoutId id="2147483657" r:id="rId6"/>
    <p:sldLayoutId id="2147483658" r:id="rId7"/>
    <p:sldLayoutId id="2147483660" r:id="rId8"/>
    <p:sldLayoutId id="2147483661"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44.png"/><Relationship Id="rId2" Type="http://schemas.openxmlformats.org/officeDocument/2006/relationships/image" Target="../media/image42.png"/><Relationship Id="rId1" Type="http://schemas.openxmlformats.org/officeDocument/2006/relationships/slideLayout" Target="../slideLayouts/slideLayout1.xml"/><Relationship Id="rId6" Type="http://schemas.openxmlformats.org/officeDocument/2006/relationships/image" Target="../media/image43.png"/><Relationship Id="rId5" Type="http://schemas.openxmlformats.org/officeDocument/2006/relationships/image" Target="../media/image7.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2.png"/><Relationship Id="rId1" Type="http://schemas.openxmlformats.org/officeDocument/2006/relationships/slideLayout" Target="../slideLayouts/slideLayout1.xml"/><Relationship Id="rId6" Type="http://schemas.openxmlformats.org/officeDocument/2006/relationships/image" Target="../media/image45.png"/><Relationship Id="rId5" Type="http://schemas.openxmlformats.org/officeDocument/2006/relationships/image" Target="../media/image7.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47.png"/><Relationship Id="rId2" Type="http://schemas.openxmlformats.org/officeDocument/2006/relationships/image" Target="../media/image42.png"/><Relationship Id="rId1" Type="http://schemas.openxmlformats.org/officeDocument/2006/relationships/slideLayout" Target="../slideLayouts/slideLayout1.xml"/><Relationship Id="rId6" Type="http://schemas.openxmlformats.org/officeDocument/2006/relationships/image" Target="../media/image46.png"/><Relationship Id="rId5" Type="http://schemas.openxmlformats.org/officeDocument/2006/relationships/image" Target="../media/image7.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9.png"/><Relationship Id="rId1" Type="http://schemas.openxmlformats.org/officeDocument/2006/relationships/slideLayout" Target="../slideLayouts/slideLayout1.xml"/><Relationship Id="rId6" Type="http://schemas.openxmlformats.org/officeDocument/2006/relationships/image" Target="../media/image50.png"/><Relationship Id="rId5" Type="http://schemas.openxmlformats.org/officeDocument/2006/relationships/image" Target="../media/image7.pn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51.png"/><Relationship Id="rId1" Type="http://schemas.openxmlformats.org/officeDocument/2006/relationships/slideLayout" Target="../slideLayouts/slideLayout1.xml"/><Relationship Id="rId6" Type="http://schemas.openxmlformats.org/officeDocument/2006/relationships/image" Target="../media/image52.png"/><Relationship Id="rId5" Type="http://schemas.openxmlformats.org/officeDocument/2006/relationships/image" Target="../media/image7.pn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png"/><Relationship Id="rId7" Type="http://schemas.openxmlformats.org/officeDocument/2006/relationships/image" Target="../media/image9.jpe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8" Type="http://schemas.openxmlformats.org/officeDocument/2006/relationships/image" Target="../media/image14.jpeg"/><Relationship Id="rId13" Type="http://schemas.openxmlformats.org/officeDocument/2006/relationships/image" Target="../media/image19.jpeg"/><Relationship Id="rId18" Type="http://schemas.openxmlformats.org/officeDocument/2006/relationships/image" Target="../media/image24.png"/><Relationship Id="rId3" Type="http://schemas.openxmlformats.org/officeDocument/2006/relationships/image" Target="../media/image5.png"/><Relationship Id="rId7" Type="http://schemas.openxmlformats.org/officeDocument/2006/relationships/image" Target="../media/image13.jpeg"/><Relationship Id="rId12" Type="http://schemas.openxmlformats.org/officeDocument/2006/relationships/image" Target="../media/image18.jpeg"/><Relationship Id="rId17" Type="http://schemas.openxmlformats.org/officeDocument/2006/relationships/image" Target="../media/image23.jpeg"/><Relationship Id="rId2" Type="http://schemas.openxmlformats.org/officeDocument/2006/relationships/image" Target="../media/image11.png"/><Relationship Id="rId16" Type="http://schemas.openxmlformats.org/officeDocument/2006/relationships/image" Target="../media/image22.jpeg"/><Relationship Id="rId1" Type="http://schemas.openxmlformats.org/officeDocument/2006/relationships/slideLayout" Target="../slideLayouts/slideLayout1.xml"/><Relationship Id="rId6" Type="http://schemas.openxmlformats.org/officeDocument/2006/relationships/image" Target="../media/image12.jpeg"/><Relationship Id="rId11" Type="http://schemas.openxmlformats.org/officeDocument/2006/relationships/image" Target="../media/image17.jpeg"/><Relationship Id="rId5" Type="http://schemas.openxmlformats.org/officeDocument/2006/relationships/image" Target="../media/image7.png"/><Relationship Id="rId15" Type="http://schemas.openxmlformats.org/officeDocument/2006/relationships/image" Target="../media/image21.jpeg"/><Relationship Id="rId10" Type="http://schemas.openxmlformats.org/officeDocument/2006/relationships/image" Target="../media/image16.jpeg"/><Relationship Id="rId19" Type="http://schemas.openxmlformats.org/officeDocument/2006/relationships/image" Target="../media/image25.png"/><Relationship Id="rId4" Type="http://schemas.openxmlformats.org/officeDocument/2006/relationships/image" Target="../media/image6.png"/><Relationship Id="rId9" Type="http://schemas.openxmlformats.org/officeDocument/2006/relationships/image" Target="../media/image15.jpeg"/><Relationship Id="rId14" Type="http://schemas.openxmlformats.org/officeDocument/2006/relationships/image" Target="../media/image20.jpeg"/></Relationships>
</file>

<file path=ppt/slides/_rels/slide7.xml.rels><?xml version="1.0" encoding="UTF-8" standalone="yes"?>
<Relationships xmlns="http://schemas.openxmlformats.org/package/2006/relationships"><Relationship Id="rId8" Type="http://schemas.openxmlformats.org/officeDocument/2006/relationships/image" Target="../media/image27.jpeg"/><Relationship Id="rId13" Type="http://schemas.openxmlformats.org/officeDocument/2006/relationships/image" Target="../media/image32.jpeg"/><Relationship Id="rId18" Type="http://schemas.openxmlformats.org/officeDocument/2006/relationships/image" Target="../media/image37.jpeg"/><Relationship Id="rId3" Type="http://schemas.openxmlformats.org/officeDocument/2006/relationships/image" Target="../media/image5.png"/><Relationship Id="rId7" Type="http://schemas.openxmlformats.org/officeDocument/2006/relationships/image" Target="../media/image25.png"/><Relationship Id="rId12" Type="http://schemas.openxmlformats.org/officeDocument/2006/relationships/image" Target="../media/image31.jpeg"/><Relationship Id="rId17" Type="http://schemas.openxmlformats.org/officeDocument/2006/relationships/image" Target="../media/image36.jpeg"/><Relationship Id="rId2" Type="http://schemas.openxmlformats.org/officeDocument/2006/relationships/image" Target="../media/image26.png"/><Relationship Id="rId16" Type="http://schemas.openxmlformats.org/officeDocument/2006/relationships/image" Target="../media/image35.jpeg"/><Relationship Id="rId1" Type="http://schemas.openxmlformats.org/officeDocument/2006/relationships/slideLayout" Target="../slideLayouts/slideLayout1.xml"/><Relationship Id="rId6" Type="http://schemas.openxmlformats.org/officeDocument/2006/relationships/image" Target="../media/image24.png"/><Relationship Id="rId11" Type="http://schemas.openxmlformats.org/officeDocument/2006/relationships/image" Target="../media/image30.jpeg"/><Relationship Id="rId5" Type="http://schemas.openxmlformats.org/officeDocument/2006/relationships/image" Target="../media/image7.png"/><Relationship Id="rId15" Type="http://schemas.openxmlformats.org/officeDocument/2006/relationships/image" Target="../media/image34.jpeg"/><Relationship Id="rId10" Type="http://schemas.openxmlformats.org/officeDocument/2006/relationships/image" Target="../media/image29.jpeg"/><Relationship Id="rId19" Type="http://schemas.openxmlformats.org/officeDocument/2006/relationships/image" Target="../media/image38.jpeg"/><Relationship Id="rId4" Type="http://schemas.openxmlformats.org/officeDocument/2006/relationships/image" Target="../media/image6.png"/><Relationship Id="rId9" Type="http://schemas.openxmlformats.org/officeDocument/2006/relationships/image" Target="../media/image28.jpeg"/><Relationship Id="rId14" Type="http://schemas.openxmlformats.org/officeDocument/2006/relationships/image" Target="../media/image33.jpe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9.png"/><Relationship Id="rId1"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image" Target="../media/image7.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33.jpeg"/><Relationship Id="rId2" Type="http://schemas.openxmlformats.org/officeDocument/2006/relationships/image" Target="../media/image41.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Google Shape;85;p13"/>
          <p:cNvSpPr txBox="1">
            <a:spLocks noGrp="1"/>
          </p:cNvSpPr>
          <p:nvPr>
            <p:ph type="ctrTitle"/>
          </p:nvPr>
        </p:nvSpPr>
        <p:spPr>
          <a:xfrm>
            <a:off x="1600200" y="2386744"/>
            <a:ext cx="8991600" cy="1645920"/>
          </a:xfrm>
          <a:prstGeom prst="rect">
            <a:avLst/>
          </a:prstGeom>
          <a:solidFill>
            <a:srgbClr val="FFFFFF"/>
          </a:solidFill>
          <a:ln w="38100" cap="flat" cmpd="sng">
            <a:solidFill>
              <a:srgbClr val="404040"/>
            </a:solidFill>
            <a:prstDash val="solid"/>
            <a:round/>
            <a:headEnd type="none" w="sm" len="sm"/>
            <a:tailEnd type="none" w="sm" len="sm"/>
          </a:ln>
        </p:spPr>
        <p:txBody>
          <a:bodyPr spcFirstLastPara="1" wrap="square" lIns="274300" tIns="182875" rIns="274300" bIns="182875" anchor="ctr" anchorCtr="1">
            <a:noAutofit/>
          </a:bodyPr>
          <a:lstStyle/>
          <a:p>
            <a:pPr marL="0" marR="0" lvl="0" indent="0" algn="ctr" rtl="0">
              <a:lnSpc>
                <a:spcPct val="90000"/>
              </a:lnSpc>
              <a:spcBef>
                <a:spcPts val="0"/>
              </a:spcBef>
              <a:spcAft>
                <a:spcPts val="0"/>
              </a:spcAft>
              <a:buClr>
                <a:srgbClr val="262626"/>
              </a:buClr>
              <a:buSzPts val="4000"/>
              <a:buFont typeface="Josefin Slab"/>
              <a:buNone/>
            </a:pPr>
            <a:r>
              <a:rPr lang="en-US" sz="4000" b="0" i="0" u="none" strike="noStrike" cap="none" dirty="0">
                <a:solidFill>
                  <a:srgbClr val="262626"/>
                </a:solidFill>
                <a:latin typeface="Josefin Slab"/>
                <a:ea typeface="Josefin Slab"/>
                <a:cs typeface="Josefin Slab"/>
                <a:sym typeface="Josefin Slab"/>
              </a:rPr>
              <a:t>SCARLET BIRDS </a:t>
            </a:r>
            <a:br>
              <a:rPr lang="en-US" sz="4000" b="0" i="0" u="none" strike="noStrike" cap="none" dirty="0">
                <a:solidFill>
                  <a:srgbClr val="262626"/>
                </a:solidFill>
                <a:latin typeface="Josefin Slab"/>
                <a:ea typeface="Josefin Slab"/>
                <a:cs typeface="Josefin Slab"/>
                <a:sym typeface="Josefin Slab"/>
              </a:rPr>
            </a:br>
            <a:r>
              <a:rPr lang="en-US" sz="4000" b="0" i="0" u="none" strike="noStrike" cap="none" dirty="0">
                <a:solidFill>
                  <a:srgbClr val="262626"/>
                </a:solidFill>
                <a:latin typeface="Josefin Slab"/>
                <a:ea typeface="Josefin Slab"/>
                <a:cs typeface="Josefin Slab"/>
                <a:sym typeface="Josefin Slab"/>
              </a:rPr>
              <a:t>CONSULTING</a:t>
            </a:r>
            <a:endParaRPr sz="4000" b="0" i="0" u="none" strike="noStrike" cap="none" dirty="0">
              <a:solidFill>
                <a:srgbClr val="262626"/>
              </a:solidFill>
              <a:latin typeface="Cabin"/>
              <a:ea typeface="Cabin"/>
              <a:cs typeface="Cabin"/>
              <a:sym typeface="Cabin"/>
            </a:endParaRPr>
          </a:p>
        </p:txBody>
      </p:sp>
      <p:sp>
        <p:nvSpPr>
          <p:cNvPr id="86" name="Google Shape;86;p13"/>
          <p:cNvSpPr txBox="1">
            <a:spLocks noGrp="1"/>
          </p:cNvSpPr>
          <p:nvPr>
            <p:ph type="subTitle" idx="1"/>
          </p:nvPr>
        </p:nvSpPr>
        <p:spPr>
          <a:xfrm>
            <a:off x="1644253" y="4352544"/>
            <a:ext cx="8903494" cy="2076831"/>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accent2"/>
              </a:buClr>
              <a:buSzPts val="3200"/>
              <a:buFont typeface="Arial"/>
              <a:buNone/>
            </a:pPr>
            <a:r>
              <a:rPr lang="en-US" sz="3200" b="0" i="0" u="none" strike="noStrike" cap="none" dirty="0">
                <a:solidFill>
                  <a:srgbClr val="3F3F3F"/>
                </a:solidFill>
                <a:latin typeface="Gentium Basic"/>
                <a:ea typeface="Gentium Basic"/>
                <a:cs typeface="Gentium Basic"/>
                <a:sym typeface="Gentium Basic"/>
              </a:rPr>
              <a:t>SWEET KAROLINE’S CAKES</a:t>
            </a:r>
            <a:endParaRPr dirty="0"/>
          </a:p>
          <a:p>
            <a:pPr marL="0" marR="0" lvl="0" indent="0" algn="ctr" rtl="0">
              <a:lnSpc>
                <a:spcPct val="100000"/>
              </a:lnSpc>
              <a:spcBef>
                <a:spcPts val="1000"/>
              </a:spcBef>
              <a:spcAft>
                <a:spcPts val="0"/>
              </a:spcAft>
              <a:buClr>
                <a:schemeClr val="accent2"/>
              </a:buClr>
              <a:buSzPts val="2000"/>
              <a:buFont typeface="Arial"/>
              <a:buNone/>
            </a:pPr>
            <a:endParaRPr sz="2000" b="0" i="0" u="none" strike="noStrike" cap="none" dirty="0">
              <a:solidFill>
                <a:srgbClr val="3F3F3F"/>
              </a:solidFill>
              <a:latin typeface="Cabin"/>
              <a:ea typeface="Cabin"/>
              <a:cs typeface="Cabin"/>
              <a:sym typeface="Cabin"/>
            </a:endParaRPr>
          </a:p>
          <a:p>
            <a:pPr marL="0" marR="0" lvl="0" indent="0" algn="ctr" rtl="0">
              <a:lnSpc>
                <a:spcPct val="100000"/>
              </a:lnSpc>
              <a:spcBef>
                <a:spcPts val="1000"/>
              </a:spcBef>
              <a:spcAft>
                <a:spcPts val="0"/>
              </a:spcAft>
              <a:buClr>
                <a:schemeClr val="accent2"/>
              </a:buClr>
              <a:buSzPts val="2000"/>
              <a:buFont typeface="Arial"/>
              <a:buNone/>
            </a:pPr>
            <a:r>
              <a:rPr lang="en-US" sz="2000" b="0" i="0" u="none" strike="noStrike" cap="none" dirty="0">
                <a:solidFill>
                  <a:srgbClr val="3F3F3F"/>
                </a:solidFill>
                <a:latin typeface="Josefin Slab"/>
                <a:ea typeface="Josefin Slab"/>
                <a:cs typeface="Josefin Slab"/>
                <a:sym typeface="Josefin Slab"/>
              </a:rPr>
              <a:t>Andrew Froehlich     Kevin Jones     Cameron Little     Jayna Winchester</a:t>
            </a:r>
            <a:endParaRPr dirty="0"/>
          </a:p>
          <a:p>
            <a:pPr marL="0" marR="0" lvl="0" indent="0" algn="ctr" rtl="0">
              <a:lnSpc>
                <a:spcPct val="100000"/>
              </a:lnSpc>
              <a:spcBef>
                <a:spcPts val="1000"/>
              </a:spcBef>
              <a:spcAft>
                <a:spcPts val="0"/>
              </a:spcAft>
              <a:buClr>
                <a:schemeClr val="accent2"/>
              </a:buClr>
              <a:buSzPts val="2000"/>
              <a:buFont typeface="Arial"/>
              <a:buNone/>
            </a:pPr>
            <a:endParaRPr sz="2000" b="0" i="0" u="none" strike="noStrike" cap="none" dirty="0">
              <a:solidFill>
                <a:srgbClr val="3F3F3F"/>
              </a:solidFill>
              <a:latin typeface="Cabin"/>
              <a:ea typeface="Cabin"/>
              <a:cs typeface="Cabin"/>
              <a:sym typeface="Cabin"/>
            </a:endParaRPr>
          </a:p>
        </p:txBody>
      </p:sp>
      <p:pic>
        <p:nvPicPr>
          <p:cNvPr id="87" name="Google Shape;87;p13"/>
          <p:cNvPicPr preferRelativeResize="0"/>
          <p:nvPr/>
        </p:nvPicPr>
        <p:blipFill rotWithShape="1">
          <a:blip r:embed="rId3">
            <a:alphaModFix/>
          </a:blip>
          <a:srcRect/>
          <a:stretch/>
        </p:blipFill>
        <p:spPr>
          <a:xfrm flipH="1">
            <a:off x="2081043" y="2820729"/>
            <a:ext cx="1228301" cy="777950"/>
          </a:xfrm>
          <a:prstGeom prst="rect">
            <a:avLst/>
          </a:prstGeom>
          <a:noFill/>
          <a:ln>
            <a:noFill/>
          </a:ln>
        </p:spPr>
      </p:pic>
      <p:pic>
        <p:nvPicPr>
          <p:cNvPr id="88" name="Google Shape;88;p13"/>
          <p:cNvPicPr preferRelativeResize="0"/>
          <p:nvPr/>
        </p:nvPicPr>
        <p:blipFill rotWithShape="1">
          <a:blip r:embed="rId3">
            <a:alphaModFix/>
          </a:blip>
          <a:srcRect/>
          <a:stretch/>
        </p:blipFill>
        <p:spPr>
          <a:xfrm>
            <a:off x="8882655" y="2820729"/>
            <a:ext cx="1228301" cy="7779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3BE5E7D-E25D-4CDA-B212-253073ADCF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065320"/>
          </a:xfrm>
          <a:prstGeom prst="rect">
            <a:avLst/>
          </a:prstGeom>
        </p:spPr>
      </p:pic>
      <p:pic>
        <p:nvPicPr>
          <p:cNvPr id="1028" name="Picture 4" descr="https://i.imgur.com/di8hWYN.png">
            <a:extLst>
              <a:ext uri="{FF2B5EF4-FFF2-40B4-BE49-F238E27FC236}">
                <a16:creationId xmlns:a16="http://schemas.microsoft.com/office/drawing/2014/main" id="{1D146516-40F0-4E6F-8924-A26FD5AFBB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73520" y="660079"/>
            <a:ext cx="577127" cy="13899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i.imgur.com/Ujzn1Or.png">
            <a:extLst>
              <a:ext uri="{FF2B5EF4-FFF2-40B4-BE49-F238E27FC236}">
                <a16:creationId xmlns:a16="http://schemas.microsoft.com/office/drawing/2014/main" id="{0980B20C-B6A3-4ED1-B8F9-BBDE8DD934E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95722" y="154835"/>
            <a:ext cx="648133" cy="22412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01E1C4A7-E0E2-42A8-B215-716898545CED}"/>
              </a:ext>
            </a:extLst>
          </p:cNvPr>
          <p:cNvSpPr txBox="1"/>
          <p:nvPr/>
        </p:nvSpPr>
        <p:spPr>
          <a:xfrm>
            <a:off x="5181666" y="1368899"/>
            <a:ext cx="1827387" cy="584775"/>
          </a:xfrm>
          <a:prstGeom prst="rect">
            <a:avLst/>
          </a:prstGeom>
          <a:noFill/>
        </p:spPr>
        <p:txBody>
          <a:bodyPr wrap="square" rtlCol="0">
            <a:spAutoFit/>
          </a:bodyPr>
          <a:lstStyle/>
          <a:p>
            <a:pPr algn="ctr"/>
            <a:r>
              <a:rPr lang="en-US" sz="3200" dirty="0">
                <a:latin typeface="Gabriola" panose="04040605051002020D02" pitchFamily="82" charset="0"/>
              </a:rPr>
              <a:t>Cake Order</a:t>
            </a:r>
          </a:p>
        </p:txBody>
      </p:sp>
      <p:pic>
        <p:nvPicPr>
          <p:cNvPr id="9" name="Picture 8">
            <a:extLst>
              <a:ext uri="{FF2B5EF4-FFF2-40B4-BE49-F238E27FC236}">
                <a16:creationId xmlns:a16="http://schemas.microsoft.com/office/drawing/2014/main" id="{BA4D6825-BC46-4BCF-BBF0-F3179AC0B8D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6170505"/>
            <a:ext cx="12192000" cy="1065320"/>
          </a:xfrm>
          <a:prstGeom prst="rect">
            <a:avLst/>
          </a:prstGeom>
        </p:spPr>
      </p:pic>
      <p:sp>
        <p:nvSpPr>
          <p:cNvPr id="39" name="Arrow: Down 38">
            <a:extLst>
              <a:ext uri="{FF2B5EF4-FFF2-40B4-BE49-F238E27FC236}">
                <a16:creationId xmlns:a16="http://schemas.microsoft.com/office/drawing/2014/main" id="{3CE8F073-8F68-47D6-ABF0-833B81894EB5}"/>
              </a:ext>
            </a:extLst>
          </p:cNvPr>
          <p:cNvSpPr/>
          <p:nvPr/>
        </p:nvSpPr>
        <p:spPr>
          <a:xfrm>
            <a:off x="4575175" y="883443"/>
            <a:ext cx="45719" cy="79374"/>
          </a:xfrm>
          <a:prstGeom prst="downArrow">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40" name="Arrow: Down 39">
            <a:extLst>
              <a:ext uri="{FF2B5EF4-FFF2-40B4-BE49-F238E27FC236}">
                <a16:creationId xmlns:a16="http://schemas.microsoft.com/office/drawing/2014/main" id="{9AD109C1-88AB-4677-894C-9D8F07E53E67}"/>
              </a:ext>
            </a:extLst>
          </p:cNvPr>
          <p:cNvSpPr/>
          <p:nvPr/>
        </p:nvSpPr>
        <p:spPr>
          <a:xfrm>
            <a:off x="5763893" y="888204"/>
            <a:ext cx="45719" cy="79374"/>
          </a:xfrm>
          <a:prstGeom prst="downArrow">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pic>
        <p:nvPicPr>
          <p:cNvPr id="11" name="Picture 10" descr="https://i.imgur.com/Tp6jgab.png">
            <a:extLst>
              <a:ext uri="{FF2B5EF4-FFF2-40B4-BE49-F238E27FC236}">
                <a16:creationId xmlns:a16="http://schemas.microsoft.com/office/drawing/2014/main" id="{8D9329B8-CFA1-4BFA-AB5D-28E2F632EFCF}"/>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3267141" y="2427287"/>
            <a:ext cx="1914525" cy="2381250"/>
          </a:xfrm>
          <a:prstGeom prst="rect">
            <a:avLst/>
          </a:prstGeom>
          <a:noFill/>
          <a:ln>
            <a:noFill/>
          </a:ln>
        </p:spPr>
      </p:pic>
      <p:pic>
        <p:nvPicPr>
          <p:cNvPr id="12" name="Picture 11" descr="https://i.imgur.com/WtK7qCO.png">
            <a:extLst>
              <a:ext uri="{FF2B5EF4-FFF2-40B4-BE49-F238E27FC236}">
                <a16:creationId xmlns:a16="http://schemas.microsoft.com/office/drawing/2014/main" id="{4FA9D03C-2A62-4A32-A821-A8CE09D69DA5}"/>
              </a:ext>
            </a:extLst>
          </p:cNvPr>
          <p:cNvPicPr/>
          <p:nvPr/>
        </p:nvPicPr>
        <p:blipFill>
          <a:blip r:embed="rId7">
            <a:extLst>
              <a:ext uri="{28A0092B-C50C-407E-A947-70E740481C1C}">
                <a14:useLocalDpi xmlns:a14="http://schemas.microsoft.com/office/drawing/2010/main" val="0"/>
              </a:ext>
            </a:extLst>
          </a:blip>
          <a:srcRect/>
          <a:stretch>
            <a:fillRect/>
          </a:stretch>
        </p:blipFill>
        <p:spPr bwMode="auto">
          <a:xfrm>
            <a:off x="7009053" y="2161041"/>
            <a:ext cx="2385436" cy="3662035"/>
          </a:xfrm>
          <a:prstGeom prst="rect">
            <a:avLst/>
          </a:prstGeom>
          <a:noFill/>
          <a:ln>
            <a:noFill/>
          </a:ln>
        </p:spPr>
      </p:pic>
    </p:spTree>
    <p:extLst>
      <p:ext uri="{BB962C8B-B14F-4D97-AF65-F5344CB8AC3E}">
        <p14:creationId xmlns:p14="http://schemas.microsoft.com/office/powerpoint/2010/main" val="33431835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3BE5E7D-E25D-4CDA-B212-253073ADCF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065320"/>
          </a:xfrm>
          <a:prstGeom prst="rect">
            <a:avLst/>
          </a:prstGeom>
        </p:spPr>
      </p:pic>
      <p:pic>
        <p:nvPicPr>
          <p:cNvPr id="1028" name="Picture 4" descr="https://i.imgur.com/di8hWYN.png">
            <a:extLst>
              <a:ext uri="{FF2B5EF4-FFF2-40B4-BE49-F238E27FC236}">
                <a16:creationId xmlns:a16="http://schemas.microsoft.com/office/drawing/2014/main" id="{1D146516-40F0-4E6F-8924-A26FD5AFBB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73520" y="660079"/>
            <a:ext cx="577127" cy="13899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i.imgur.com/Ujzn1Or.png">
            <a:extLst>
              <a:ext uri="{FF2B5EF4-FFF2-40B4-BE49-F238E27FC236}">
                <a16:creationId xmlns:a16="http://schemas.microsoft.com/office/drawing/2014/main" id="{0980B20C-B6A3-4ED1-B8F9-BBDE8DD934E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95722" y="154835"/>
            <a:ext cx="648133" cy="22412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01E1C4A7-E0E2-42A8-B215-716898545CED}"/>
              </a:ext>
            </a:extLst>
          </p:cNvPr>
          <p:cNvSpPr txBox="1"/>
          <p:nvPr/>
        </p:nvSpPr>
        <p:spPr>
          <a:xfrm>
            <a:off x="4999871" y="1368749"/>
            <a:ext cx="2192257" cy="584775"/>
          </a:xfrm>
          <a:prstGeom prst="rect">
            <a:avLst/>
          </a:prstGeom>
          <a:noFill/>
        </p:spPr>
        <p:txBody>
          <a:bodyPr wrap="square" rtlCol="0">
            <a:spAutoFit/>
          </a:bodyPr>
          <a:lstStyle/>
          <a:p>
            <a:pPr algn="ctr"/>
            <a:r>
              <a:rPr lang="en-US" sz="3200" dirty="0">
                <a:latin typeface="Gabriola" panose="04040605051002020D02" pitchFamily="82" charset="0"/>
              </a:rPr>
              <a:t>Schedule Order</a:t>
            </a:r>
          </a:p>
        </p:txBody>
      </p:sp>
      <p:pic>
        <p:nvPicPr>
          <p:cNvPr id="9" name="Picture 8">
            <a:extLst>
              <a:ext uri="{FF2B5EF4-FFF2-40B4-BE49-F238E27FC236}">
                <a16:creationId xmlns:a16="http://schemas.microsoft.com/office/drawing/2014/main" id="{BA4D6825-BC46-4BCF-BBF0-F3179AC0B8D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6170505"/>
            <a:ext cx="12192000" cy="1065320"/>
          </a:xfrm>
          <a:prstGeom prst="rect">
            <a:avLst/>
          </a:prstGeom>
        </p:spPr>
      </p:pic>
      <p:sp>
        <p:nvSpPr>
          <p:cNvPr id="39" name="Arrow: Down 38">
            <a:extLst>
              <a:ext uri="{FF2B5EF4-FFF2-40B4-BE49-F238E27FC236}">
                <a16:creationId xmlns:a16="http://schemas.microsoft.com/office/drawing/2014/main" id="{3CE8F073-8F68-47D6-ABF0-833B81894EB5}"/>
              </a:ext>
            </a:extLst>
          </p:cNvPr>
          <p:cNvSpPr/>
          <p:nvPr/>
        </p:nvSpPr>
        <p:spPr>
          <a:xfrm>
            <a:off x="4575175" y="883443"/>
            <a:ext cx="45719" cy="79374"/>
          </a:xfrm>
          <a:prstGeom prst="downArrow">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40" name="Arrow: Down 39">
            <a:extLst>
              <a:ext uri="{FF2B5EF4-FFF2-40B4-BE49-F238E27FC236}">
                <a16:creationId xmlns:a16="http://schemas.microsoft.com/office/drawing/2014/main" id="{9AD109C1-88AB-4677-894C-9D8F07E53E67}"/>
              </a:ext>
            </a:extLst>
          </p:cNvPr>
          <p:cNvSpPr/>
          <p:nvPr/>
        </p:nvSpPr>
        <p:spPr>
          <a:xfrm>
            <a:off x="5763893" y="888204"/>
            <a:ext cx="45719" cy="79374"/>
          </a:xfrm>
          <a:prstGeom prst="downArrow">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65C5740B-3CC1-4EA5-829C-A556E8BF0343}"/>
              </a:ext>
            </a:extLst>
          </p:cNvPr>
          <p:cNvPicPr/>
          <p:nvPr/>
        </p:nvPicPr>
        <p:blipFill>
          <a:blip r:embed="rId6"/>
          <a:stretch>
            <a:fillRect/>
          </a:stretch>
        </p:blipFill>
        <p:spPr>
          <a:xfrm>
            <a:off x="3030681" y="2059710"/>
            <a:ext cx="6130637" cy="3771149"/>
          </a:xfrm>
          <a:prstGeom prst="rect">
            <a:avLst/>
          </a:prstGeom>
        </p:spPr>
      </p:pic>
    </p:spTree>
    <p:extLst>
      <p:ext uri="{BB962C8B-B14F-4D97-AF65-F5344CB8AC3E}">
        <p14:creationId xmlns:p14="http://schemas.microsoft.com/office/powerpoint/2010/main" val="32838082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3BE5E7D-E25D-4CDA-B212-253073ADCF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065320"/>
          </a:xfrm>
          <a:prstGeom prst="rect">
            <a:avLst/>
          </a:prstGeom>
        </p:spPr>
      </p:pic>
      <p:pic>
        <p:nvPicPr>
          <p:cNvPr id="1028" name="Picture 4" descr="https://i.imgur.com/di8hWYN.png">
            <a:extLst>
              <a:ext uri="{FF2B5EF4-FFF2-40B4-BE49-F238E27FC236}">
                <a16:creationId xmlns:a16="http://schemas.microsoft.com/office/drawing/2014/main" id="{1D146516-40F0-4E6F-8924-A26FD5AFBB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73520" y="660079"/>
            <a:ext cx="577127" cy="13899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i.imgur.com/Ujzn1Or.png">
            <a:extLst>
              <a:ext uri="{FF2B5EF4-FFF2-40B4-BE49-F238E27FC236}">
                <a16:creationId xmlns:a16="http://schemas.microsoft.com/office/drawing/2014/main" id="{0980B20C-B6A3-4ED1-B8F9-BBDE8DD934E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95722" y="154835"/>
            <a:ext cx="648133" cy="22412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01E1C4A7-E0E2-42A8-B215-716898545CED}"/>
              </a:ext>
            </a:extLst>
          </p:cNvPr>
          <p:cNvSpPr txBox="1"/>
          <p:nvPr/>
        </p:nvSpPr>
        <p:spPr>
          <a:xfrm>
            <a:off x="4999871" y="1368749"/>
            <a:ext cx="2192257" cy="584775"/>
          </a:xfrm>
          <a:prstGeom prst="rect">
            <a:avLst/>
          </a:prstGeom>
          <a:noFill/>
        </p:spPr>
        <p:txBody>
          <a:bodyPr wrap="square" rtlCol="0">
            <a:spAutoFit/>
          </a:bodyPr>
          <a:lstStyle/>
          <a:p>
            <a:pPr algn="ctr"/>
            <a:r>
              <a:rPr lang="en-US" sz="3200" dirty="0">
                <a:latin typeface="Gabriola" panose="04040605051002020D02" pitchFamily="82" charset="0"/>
              </a:rPr>
              <a:t>Review Order</a:t>
            </a:r>
          </a:p>
        </p:txBody>
      </p:sp>
      <p:pic>
        <p:nvPicPr>
          <p:cNvPr id="9" name="Picture 8">
            <a:extLst>
              <a:ext uri="{FF2B5EF4-FFF2-40B4-BE49-F238E27FC236}">
                <a16:creationId xmlns:a16="http://schemas.microsoft.com/office/drawing/2014/main" id="{BA4D6825-BC46-4BCF-BBF0-F3179AC0B8D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6170505"/>
            <a:ext cx="12192000" cy="1065320"/>
          </a:xfrm>
          <a:prstGeom prst="rect">
            <a:avLst/>
          </a:prstGeom>
        </p:spPr>
      </p:pic>
      <p:sp>
        <p:nvSpPr>
          <p:cNvPr id="39" name="Arrow: Down 38">
            <a:extLst>
              <a:ext uri="{FF2B5EF4-FFF2-40B4-BE49-F238E27FC236}">
                <a16:creationId xmlns:a16="http://schemas.microsoft.com/office/drawing/2014/main" id="{3CE8F073-8F68-47D6-ABF0-833B81894EB5}"/>
              </a:ext>
            </a:extLst>
          </p:cNvPr>
          <p:cNvSpPr/>
          <p:nvPr/>
        </p:nvSpPr>
        <p:spPr>
          <a:xfrm>
            <a:off x="4575175" y="883443"/>
            <a:ext cx="45719" cy="79374"/>
          </a:xfrm>
          <a:prstGeom prst="downArrow">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40" name="Arrow: Down 39">
            <a:extLst>
              <a:ext uri="{FF2B5EF4-FFF2-40B4-BE49-F238E27FC236}">
                <a16:creationId xmlns:a16="http://schemas.microsoft.com/office/drawing/2014/main" id="{9AD109C1-88AB-4677-894C-9D8F07E53E67}"/>
              </a:ext>
            </a:extLst>
          </p:cNvPr>
          <p:cNvSpPr/>
          <p:nvPr/>
        </p:nvSpPr>
        <p:spPr>
          <a:xfrm>
            <a:off x="5763893" y="888204"/>
            <a:ext cx="45719" cy="79374"/>
          </a:xfrm>
          <a:prstGeom prst="downArrow">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FBB39DD1-50AC-4FC7-BE93-3D401F31595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10058" y="2127643"/>
            <a:ext cx="6058130" cy="3647305"/>
          </a:xfrm>
          <a:prstGeom prst="rect">
            <a:avLst/>
          </a:prstGeom>
        </p:spPr>
      </p:pic>
      <p:pic>
        <p:nvPicPr>
          <p:cNvPr id="5122" name="Picture 2" descr="https://i.imgur.com/IdC7wwW.png">
            <a:extLst>
              <a:ext uri="{FF2B5EF4-FFF2-40B4-BE49-F238E27FC236}">
                <a16:creationId xmlns:a16="http://schemas.microsoft.com/office/drawing/2014/main" id="{6B9288C9-CD86-4943-B5C3-14D3A4D8DD6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65180" y="5152267"/>
            <a:ext cx="1253895" cy="3369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38648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1E1C4A7-E0E2-42A8-B215-716898545CED}"/>
              </a:ext>
            </a:extLst>
          </p:cNvPr>
          <p:cNvSpPr txBox="1"/>
          <p:nvPr/>
        </p:nvSpPr>
        <p:spPr>
          <a:xfrm>
            <a:off x="4999870" y="940910"/>
            <a:ext cx="2192257" cy="584775"/>
          </a:xfrm>
          <a:prstGeom prst="rect">
            <a:avLst/>
          </a:prstGeom>
          <a:noFill/>
        </p:spPr>
        <p:txBody>
          <a:bodyPr wrap="square" rtlCol="0">
            <a:spAutoFit/>
          </a:bodyPr>
          <a:lstStyle/>
          <a:p>
            <a:pPr algn="ctr"/>
            <a:r>
              <a:rPr lang="en-US" sz="3200" dirty="0"/>
              <a:t>On </a:t>
            </a:r>
            <a:r>
              <a:rPr lang="en-US" sz="3200" dirty="0" err="1"/>
              <a:t>Paypal</a:t>
            </a:r>
            <a:endParaRPr lang="en-US" sz="3200" dirty="0"/>
          </a:p>
        </p:txBody>
      </p:sp>
      <p:pic>
        <p:nvPicPr>
          <p:cNvPr id="11" name="Picture 10">
            <a:extLst>
              <a:ext uri="{FF2B5EF4-FFF2-40B4-BE49-F238E27FC236}">
                <a16:creationId xmlns:a16="http://schemas.microsoft.com/office/drawing/2014/main" id="{E0219373-5330-46A0-B4F2-FB69D40EF485}"/>
              </a:ext>
            </a:extLst>
          </p:cNvPr>
          <p:cNvPicPr/>
          <p:nvPr/>
        </p:nvPicPr>
        <p:blipFill>
          <a:blip r:embed="rId2"/>
          <a:stretch>
            <a:fillRect/>
          </a:stretch>
        </p:blipFill>
        <p:spPr>
          <a:xfrm>
            <a:off x="3124198" y="1796503"/>
            <a:ext cx="5943600" cy="3576320"/>
          </a:xfrm>
          <a:prstGeom prst="rect">
            <a:avLst/>
          </a:prstGeom>
        </p:spPr>
      </p:pic>
    </p:spTree>
    <p:extLst>
      <p:ext uri="{BB962C8B-B14F-4D97-AF65-F5344CB8AC3E}">
        <p14:creationId xmlns:p14="http://schemas.microsoft.com/office/powerpoint/2010/main" val="37973480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B23EA0C-D1D2-424E-92CC-278C2976692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954"/>
            <a:ext cx="12192000" cy="1065320"/>
          </a:xfrm>
          <a:prstGeom prst="rect">
            <a:avLst/>
          </a:prstGeom>
        </p:spPr>
      </p:pic>
      <p:pic>
        <p:nvPicPr>
          <p:cNvPr id="1028" name="Picture 4" descr="https://i.imgur.com/di8hWYN.png">
            <a:extLst>
              <a:ext uri="{FF2B5EF4-FFF2-40B4-BE49-F238E27FC236}">
                <a16:creationId xmlns:a16="http://schemas.microsoft.com/office/drawing/2014/main" id="{1D146516-40F0-4E6F-8924-A26FD5AFBB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73520" y="660079"/>
            <a:ext cx="577127" cy="13899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i.imgur.com/Ujzn1Or.png">
            <a:extLst>
              <a:ext uri="{FF2B5EF4-FFF2-40B4-BE49-F238E27FC236}">
                <a16:creationId xmlns:a16="http://schemas.microsoft.com/office/drawing/2014/main" id="{0980B20C-B6A3-4ED1-B8F9-BBDE8DD934E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95722" y="154835"/>
            <a:ext cx="648133" cy="22412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01E1C4A7-E0E2-42A8-B215-716898545CED}"/>
              </a:ext>
            </a:extLst>
          </p:cNvPr>
          <p:cNvSpPr txBox="1"/>
          <p:nvPr/>
        </p:nvSpPr>
        <p:spPr>
          <a:xfrm>
            <a:off x="4999871" y="1368749"/>
            <a:ext cx="2192257" cy="584775"/>
          </a:xfrm>
          <a:prstGeom prst="rect">
            <a:avLst/>
          </a:prstGeom>
          <a:noFill/>
        </p:spPr>
        <p:txBody>
          <a:bodyPr wrap="square" rtlCol="0">
            <a:spAutoFit/>
          </a:bodyPr>
          <a:lstStyle/>
          <a:p>
            <a:pPr algn="ctr"/>
            <a:r>
              <a:rPr lang="en-US" sz="3200" dirty="0">
                <a:latin typeface="Gabriola" panose="04040605051002020D02" pitchFamily="82" charset="0"/>
              </a:rPr>
              <a:t>Contact Us</a:t>
            </a:r>
          </a:p>
        </p:txBody>
      </p:sp>
      <p:pic>
        <p:nvPicPr>
          <p:cNvPr id="9" name="Picture 8">
            <a:extLst>
              <a:ext uri="{FF2B5EF4-FFF2-40B4-BE49-F238E27FC236}">
                <a16:creationId xmlns:a16="http://schemas.microsoft.com/office/drawing/2014/main" id="{BA4D6825-BC46-4BCF-BBF0-F3179AC0B8D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6170505"/>
            <a:ext cx="12192000" cy="1065320"/>
          </a:xfrm>
          <a:prstGeom prst="rect">
            <a:avLst/>
          </a:prstGeom>
        </p:spPr>
      </p:pic>
      <p:sp>
        <p:nvSpPr>
          <p:cNvPr id="39" name="Arrow: Down 38">
            <a:extLst>
              <a:ext uri="{FF2B5EF4-FFF2-40B4-BE49-F238E27FC236}">
                <a16:creationId xmlns:a16="http://schemas.microsoft.com/office/drawing/2014/main" id="{3CE8F073-8F68-47D6-ABF0-833B81894EB5}"/>
              </a:ext>
            </a:extLst>
          </p:cNvPr>
          <p:cNvSpPr/>
          <p:nvPr/>
        </p:nvSpPr>
        <p:spPr>
          <a:xfrm>
            <a:off x="4575175" y="883443"/>
            <a:ext cx="45719" cy="79374"/>
          </a:xfrm>
          <a:prstGeom prst="downArrow">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40" name="Arrow: Down 39">
            <a:extLst>
              <a:ext uri="{FF2B5EF4-FFF2-40B4-BE49-F238E27FC236}">
                <a16:creationId xmlns:a16="http://schemas.microsoft.com/office/drawing/2014/main" id="{9AD109C1-88AB-4677-894C-9D8F07E53E67}"/>
              </a:ext>
            </a:extLst>
          </p:cNvPr>
          <p:cNvSpPr/>
          <p:nvPr/>
        </p:nvSpPr>
        <p:spPr>
          <a:xfrm>
            <a:off x="5763893" y="888204"/>
            <a:ext cx="45719" cy="79374"/>
          </a:xfrm>
          <a:prstGeom prst="downArrow">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pic>
        <p:nvPicPr>
          <p:cNvPr id="10242" name="Picture 2" descr="https://i.imgur.com/5ISCNSf.png">
            <a:extLst>
              <a:ext uri="{FF2B5EF4-FFF2-40B4-BE49-F238E27FC236}">
                <a16:creationId xmlns:a16="http://schemas.microsoft.com/office/drawing/2014/main" id="{BE75E198-CEAE-4DB2-A3A8-571CBC90751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60212" y="3081154"/>
            <a:ext cx="5967137" cy="3212397"/>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52A42E7F-2C5A-4392-9DE1-5094199B5885}"/>
              </a:ext>
            </a:extLst>
          </p:cNvPr>
          <p:cNvSpPr txBox="1"/>
          <p:nvPr/>
        </p:nvSpPr>
        <p:spPr>
          <a:xfrm>
            <a:off x="4502472" y="2104526"/>
            <a:ext cx="3187054" cy="830997"/>
          </a:xfrm>
          <a:prstGeom prst="rect">
            <a:avLst/>
          </a:prstGeom>
          <a:noFill/>
        </p:spPr>
        <p:txBody>
          <a:bodyPr wrap="square" rtlCol="0">
            <a:spAutoFit/>
          </a:bodyPr>
          <a:lstStyle/>
          <a:p>
            <a:pPr algn="ctr"/>
            <a:r>
              <a:rPr lang="en-US" sz="1600" dirty="0">
                <a:latin typeface="Segoe UI Light" panose="020B0502040204020203" pitchFamily="34" charset="0"/>
                <a:cs typeface="Segoe UI Light" panose="020B0502040204020203" pitchFamily="34" charset="0"/>
              </a:rPr>
              <a:t>Have a question? </a:t>
            </a:r>
          </a:p>
          <a:p>
            <a:pPr algn="ctr"/>
            <a:r>
              <a:rPr lang="en-US" sz="1600" dirty="0">
                <a:latin typeface="Segoe UI Light" panose="020B0502040204020203" pitchFamily="34" charset="0"/>
                <a:cs typeface="Segoe UI Light" panose="020B0502040204020203" pitchFamily="34" charset="0"/>
              </a:rPr>
              <a:t>Need a Custom order?</a:t>
            </a:r>
          </a:p>
          <a:p>
            <a:pPr algn="ctr"/>
            <a:r>
              <a:rPr lang="en-US" sz="1600" dirty="0">
                <a:latin typeface="Segoe UI Light" panose="020B0502040204020203" pitchFamily="34" charset="0"/>
                <a:cs typeface="Segoe UI Light" panose="020B0502040204020203" pitchFamily="34" charset="0"/>
              </a:rPr>
              <a:t> Let us know! </a:t>
            </a:r>
          </a:p>
        </p:txBody>
      </p:sp>
    </p:spTree>
    <p:extLst>
      <p:ext uri="{BB962C8B-B14F-4D97-AF65-F5344CB8AC3E}">
        <p14:creationId xmlns:p14="http://schemas.microsoft.com/office/powerpoint/2010/main" val="23175878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63D9086-3E1A-447A-9138-D3BF0AC2587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065320"/>
          </a:xfrm>
          <a:prstGeom prst="rect">
            <a:avLst/>
          </a:prstGeom>
        </p:spPr>
      </p:pic>
      <p:pic>
        <p:nvPicPr>
          <p:cNvPr id="1028" name="Picture 4" descr="https://i.imgur.com/di8hWYN.png">
            <a:extLst>
              <a:ext uri="{FF2B5EF4-FFF2-40B4-BE49-F238E27FC236}">
                <a16:creationId xmlns:a16="http://schemas.microsoft.com/office/drawing/2014/main" id="{1D146516-40F0-4E6F-8924-A26FD5AFBB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73520" y="660079"/>
            <a:ext cx="577127" cy="13899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i.imgur.com/Ujzn1Or.png">
            <a:extLst>
              <a:ext uri="{FF2B5EF4-FFF2-40B4-BE49-F238E27FC236}">
                <a16:creationId xmlns:a16="http://schemas.microsoft.com/office/drawing/2014/main" id="{0980B20C-B6A3-4ED1-B8F9-BBDE8DD934E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95722" y="154835"/>
            <a:ext cx="648133" cy="22412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01E1C4A7-E0E2-42A8-B215-716898545CED}"/>
              </a:ext>
            </a:extLst>
          </p:cNvPr>
          <p:cNvSpPr txBox="1"/>
          <p:nvPr/>
        </p:nvSpPr>
        <p:spPr>
          <a:xfrm>
            <a:off x="4999871" y="1368749"/>
            <a:ext cx="2192257" cy="584775"/>
          </a:xfrm>
          <a:prstGeom prst="rect">
            <a:avLst/>
          </a:prstGeom>
          <a:noFill/>
        </p:spPr>
        <p:txBody>
          <a:bodyPr wrap="square" rtlCol="0">
            <a:spAutoFit/>
          </a:bodyPr>
          <a:lstStyle/>
          <a:p>
            <a:pPr algn="ctr"/>
            <a:r>
              <a:rPr lang="en-US" sz="3200" dirty="0">
                <a:latin typeface="Gabriola" panose="04040605051002020D02" pitchFamily="82" charset="0"/>
              </a:rPr>
              <a:t>Log in</a:t>
            </a:r>
          </a:p>
        </p:txBody>
      </p:sp>
      <p:pic>
        <p:nvPicPr>
          <p:cNvPr id="9" name="Picture 8">
            <a:extLst>
              <a:ext uri="{FF2B5EF4-FFF2-40B4-BE49-F238E27FC236}">
                <a16:creationId xmlns:a16="http://schemas.microsoft.com/office/drawing/2014/main" id="{BA4D6825-BC46-4BCF-BBF0-F3179AC0B8D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6170505"/>
            <a:ext cx="12192000" cy="1065320"/>
          </a:xfrm>
          <a:prstGeom prst="rect">
            <a:avLst/>
          </a:prstGeom>
        </p:spPr>
      </p:pic>
      <p:sp>
        <p:nvSpPr>
          <p:cNvPr id="39" name="Arrow: Down 38">
            <a:extLst>
              <a:ext uri="{FF2B5EF4-FFF2-40B4-BE49-F238E27FC236}">
                <a16:creationId xmlns:a16="http://schemas.microsoft.com/office/drawing/2014/main" id="{3CE8F073-8F68-47D6-ABF0-833B81894EB5}"/>
              </a:ext>
            </a:extLst>
          </p:cNvPr>
          <p:cNvSpPr/>
          <p:nvPr/>
        </p:nvSpPr>
        <p:spPr>
          <a:xfrm>
            <a:off x="4575175" y="883443"/>
            <a:ext cx="45719" cy="79374"/>
          </a:xfrm>
          <a:prstGeom prst="downArrow">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40" name="Arrow: Down 39">
            <a:extLst>
              <a:ext uri="{FF2B5EF4-FFF2-40B4-BE49-F238E27FC236}">
                <a16:creationId xmlns:a16="http://schemas.microsoft.com/office/drawing/2014/main" id="{9AD109C1-88AB-4677-894C-9D8F07E53E67}"/>
              </a:ext>
            </a:extLst>
          </p:cNvPr>
          <p:cNvSpPr/>
          <p:nvPr/>
        </p:nvSpPr>
        <p:spPr>
          <a:xfrm>
            <a:off x="5763893" y="888204"/>
            <a:ext cx="45719" cy="79374"/>
          </a:xfrm>
          <a:prstGeom prst="downArrow">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29992737-3768-4E6F-A86D-7627677BD835}"/>
              </a:ext>
            </a:extLst>
          </p:cNvPr>
          <p:cNvPicPr/>
          <p:nvPr/>
        </p:nvPicPr>
        <p:blipFill rotWithShape="1">
          <a:blip r:embed="rId6"/>
          <a:srcRect t="21662"/>
          <a:stretch/>
        </p:blipFill>
        <p:spPr>
          <a:xfrm>
            <a:off x="4688204" y="2092226"/>
            <a:ext cx="2942590" cy="1805247"/>
          </a:xfrm>
          <a:prstGeom prst="rect">
            <a:avLst/>
          </a:prstGeom>
        </p:spPr>
      </p:pic>
    </p:spTree>
    <p:extLst>
      <p:ext uri="{BB962C8B-B14F-4D97-AF65-F5344CB8AC3E}">
        <p14:creationId xmlns:p14="http://schemas.microsoft.com/office/powerpoint/2010/main" val="36894087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15"/>
          <p:cNvSpPr txBox="1">
            <a:spLocks noGrp="1"/>
          </p:cNvSpPr>
          <p:nvPr>
            <p:ph type="title"/>
          </p:nvPr>
        </p:nvSpPr>
        <p:spPr>
          <a:prstGeom prst="rect">
            <a:avLst/>
          </a:prstGeom>
          <a:solidFill>
            <a:schemeClr val="lt1"/>
          </a:solidFill>
          <a:ln w="31750" cap="sq" cmpd="sng">
            <a:solidFill>
              <a:srgbClr val="3F3F3F"/>
            </a:solidFill>
            <a:prstDash val="solid"/>
            <a:miter lim="800000"/>
            <a:headEnd type="none" w="sm" len="sm"/>
            <a:tailEnd type="none" w="sm" len="sm"/>
          </a:ln>
        </p:spPr>
        <p:txBody>
          <a:bodyPr spcFirstLastPara="1" wrap="square" lIns="182875" tIns="182875" rIns="182875" bIns="182875" anchor="ctr" anchorCtr="0">
            <a:noAutofit/>
          </a:bodyPr>
          <a:lstStyle/>
          <a:p>
            <a:pPr marL="0" marR="0" lvl="0" indent="0" algn="ctr" rtl="0">
              <a:lnSpc>
                <a:spcPct val="90000"/>
              </a:lnSpc>
              <a:spcBef>
                <a:spcPts val="0"/>
              </a:spcBef>
              <a:spcAft>
                <a:spcPts val="0"/>
              </a:spcAft>
              <a:buClr>
                <a:srgbClr val="262626"/>
              </a:buClr>
              <a:buSzPts val="2800"/>
              <a:buFont typeface="Cabin"/>
              <a:buNone/>
            </a:pPr>
            <a:r>
              <a:rPr lang="en-US" sz="2800" b="0" i="0" u="none" strike="noStrike" cap="none">
                <a:solidFill>
                  <a:srgbClr val="262626"/>
                </a:solidFill>
                <a:latin typeface="Cabin"/>
                <a:ea typeface="Cabin"/>
                <a:cs typeface="Cabin"/>
                <a:sym typeface="Cabin"/>
              </a:rPr>
              <a:t>FEASIBILITY ANALYSIS</a:t>
            </a:r>
            <a:endParaRPr/>
          </a:p>
        </p:txBody>
      </p:sp>
      <p:sp>
        <p:nvSpPr>
          <p:cNvPr id="11" name="Google Shape;100;p15">
            <a:extLst>
              <a:ext uri="{FF2B5EF4-FFF2-40B4-BE49-F238E27FC236}">
                <a16:creationId xmlns:a16="http://schemas.microsoft.com/office/drawing/2014/main" id="{8322C8ED-3C3E-46E8-824E-BA801BD65F51}"/>
              </a:ext>
            </a:extLst>
          </p:cNvPr>
          <p:cNvSpPr txBox="1">
            <a:spLocks noGrp="1"/>
          </p:cNvSpPr>
          <p:nvPr>
            <p:ph type="body" idx="1"/>
          </p:nvPr>
        </p:nvSpPr>
        <p:spPr>
          <a:xfrm>
            <a:off x="264556" y="2638043"/>
            <a:ext cx="4271771" cy="391277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2"/>
              </a:buClr>
              <a:buSzPts val="2220"/>
              <a:buFont typeface="Arial"/>
              <a:buNone/>
            </a:pPr>
            <a:r>
              <a:rPr lang="en-US" sz="2200" b="1" i="0" u="sng" strike="noStrike" cap="none" dirty="0">
                <a:solidFill>
                  <a:srgbClr val="262626"/>
                </a:solidFill>
                <a:latin typeface="Cabin"/>
                <a:ea typeface="Cabin"/>
                <a:cs typeface="Cabin"/>
                <a:sym typeface="Cabin"/>
              </a:rPr>
              <a:t>Technical</a:t>
            </a:r>
            <a:endParaRPr sz="2200" dirty="0"/>
          </a:p>
          <a:p>
            <a:pPr marL="0" marR="0" lvl="0" indent="0" algn="l" rtl="0">
              <a:lnSpc>
                <a:spcPct val="170000"/>
              </a:lnSpc>
              <a:spcBef>
                <a:spcPts val="800"/>
              </a:spcBef>
              <a:spcAft>
                <a:spcPts val="0"/>
              </a:spcAft>
              <a:buClr>
                <a:schemeClr val="dk1"/>
              </a:buClr>
              <a:buSzPts val="1100"/>
              <a:buFont typeface="Arial"/>
              <a:buNone/>
            </a:pPr>
            <a:r>
              <a:rPr lang="en-US" sz="1600" b="1" i="0" u="none" strike="noStrike" cap="none" dirty="0">
                <a:solidFill>
                  <a:srgbClr val="262626"/>
                </a:solidFill>
                <a:latin typeface="Cabin"/>
                <a:ea typeface="Cabin"/>
                <a:cs typeface="Cabin"/>
                <a:sym typeface="Cabin"/>
              </a:rPr>
              <a:t>Familiarity with Function Area:</a:t>
            </a:r>
            <a:r>
              <a:rPr lang="en-US" sz="1600" b="0" i="0" u="none" strike="noStrike" cap="none" dirty="0">
                <a:solidFill>
                  <a:srgbClr val="262626"/>
                </a:solidFill>
                <a:latin typeface="Cabin"/>
                <a:ea typeface="Cabin"/>
                <a:cs typeface="Cabin"/>
                <a:sym typeface="Cabin"/>
              </a:rPr>
              <a:t> Low Risk</a:t>
            </a:r>
            <a:endParaRPr sz="1600" dirty="0"/>
          </a:p>
          <a:p>
            <a:pPr marL="0" marR="0" lvl="0" indent="0" algn="l" rtl="0">
              <a:lnSpc>
                <a:spcPct val="170000"/>
              </a:lnSpc>
              <a:spcBef>
                <a:spcPts val="800"/>
              </a:spcBef>
              <a:spcAft>
                <a:spcPts val="0"/>
              </a:spcAft>
              <a:buClr>
                <a:schemeClr val="dk1"/>
              </a:buClr>
              <a:buSzPts val="1100"/>
              <a:buFont typeface="Arial"/>
              <a:buNone/>
            </a:pPr>
            <a:r>
              <a:rPr lang="en-US" sz="1600" b="1" i="0" u="none" strike="noStrike" cap="none" dirty="0">
                <a:solidFill>
                  <a:srgbClr val="262626"/>
                </a:solidFill>
                <a:latin typeface="Cabin"/>
                <a:ea typeface="Cabin"/>
                <a:cs typeface="Cabin"/>
                <a:sym typeface="Cabin"/>
              </a:rPr>
              <a:t>Familiarity with Technology: </a:t>
            </a:r>
            <a:r>
              <a:rPr lang="en-US" sz="1600" b="0" i="0" u="none" strike="noStrike" cap="none" dirty="0">
                <a:solidFill>
                  <a:srgbClr val="262626"/>
                </a:solidFill>
                <a:latin typeface="Cabin"/>
                <a:ea typeface="Cabin"/>
                <a:cs typeface="Cabin"/>
                <a:sym typeface="Cabin"/>
              </a:rPr>
              <a:t>Low Risk</a:t>
            </a:r>
            <a:endParaRPr sz="1600" dirty="0"/>
          </a:p>
          <a:p>
            <a:pPr marL="0" marR="0" lvl="0" indent="0" algn="l" rtl="0">
              <a:lnSpc>
                <a:spcPct val="170000"/>
              </a:lnSpc>
              <a:spcBef>
                <a:spcPts val="800"/>
              </a:spcBef>
              <a:spcAft>
                <a:spcPts val="0"/>
              </a:spcAft>
              <a:buClr>
                <a:schemeClr val="dk1"/>
              </a:buClr>
              <a:buSzPts val="1100"/>
              <a:buFont typeface="Arial"/>
              <a:buNone/>
            </a:pPr>
            <a:r>
              <a:rPr lang="en-US" sz="1600" b="1" i="0" u="none" strike="noStrike" cap="none" dirty="0">
                <a:solidFill>
                  <a:srgbClr val="262626"/>
                </a:solidFill>
                <a:latin typeface="Cabin"/>
                <a:ea typeface="Cabin"/>
                <a:cs typeface="Cabin"/>
                <a:sym typeface="Cabin"/>
              </a:rPr>
              <a:t>Project size: </a:t>
            </a:r>
            <a:r>
              <a:rPr lang="en-US" sz="1600" b="0" i="0" u="none" strike="noStrike" cap="none" dirty="0">
                <a:solidFill>
                  <a:srgbClr val="262626"/>
                </a:solidFill>
                <a:latin typeface="Cabin"/>
                <a:ea typeface="Cabin"/>
                <a:cs typeface="Cabin"/>
                <a:sym typeface="Cabin"/>
              </a:rPr>
              <a:t>Small</a:t>
            </a:r>
            <a:endParaRPr sz="1600" dirty="0"/>
          </a:p>
          <a:p>
            <a:pPr marL="0" marR="0" lvl="0" indent="0" algn="l" rtl="0">
              <a:lnSpc>
                <a:spcPct val="110000"/>
              </a:lnSpc>
              <a:spcBef>
                <a:spcPts val="800"/>
              </a:spcBef>
              <a:spcAft>
                <a:spcPts val="0"/>
              </a:spcAft>
              <a:buClr>
                <a:schemeClr val="accent2"/>
              </a:buClr>
              <a:buSzPts val="1665"/>
              <a:buFont typeface="Arial"/>
              <a:buNone/>
            </a:pPr>
            <a:r>
              <a:rPr lang="en-US" sz="1600" b="1" i="0" u="none" strike="noStrike" cap="none" dirty="0">
                <a:solidFill>
                  <a:srgbClr val="262626"/>
                </a:solidFill>
                <a:latin typeface="Cabin"/>
                <a:ea typeface="Cabin"/>
                <a:cs typeface="Cabin"/>
                <a:sym typeface="Cabin"/>
              </a:rPr>
              <a:t>Compatibility:  </a:t>
            </a:r>
            <a:r>
              <a:rPr lang="en-US" sz="1600" b="0" i="0" u="none" strike="noStrike" cap="none" dirty="0">
                <a:solidFill>
                  <a:srgbClr val="262626"/>
                </a:solidFill>
                <a:latin typeface="Cabin"/>
                <a:ea typeface="Cabin"/>
                <a:cs typeface="Cabin"/>
                <a:sym typeface="Cabin"/>
              </a:rPr>
              <a:t>The system will be held within the a cloud service therefore it will be compatible with the businesses current technology as it will not require any additional equipment or interrupt any current business processes or systems.</a:t>
            </a:r>
            <a:endParaRPr sz="1600" dirty="0"/>
          </a:p>
        </p:txBody>
      </p:sp>
      <p:sp>
        <p:nvSpPr>
          <p:cNvPr id="12" name="Google Shape;101;p15">
            <a:extLst>
              <a:ext uri="{FF2B5EF4-FFF2-40B4-BE49-F238E27FC236}">
                <a16:creationId xmlns:a16="http://schemas.microsoft.com/office/drawing/2014/main" id="{5EF09131-309F-4692-8742-FE9FEBD860B5}"/>
              </a:ext>
            </a:extLst>
          </p:cNvPr>
          <p:cNvSpPr txBox="1">
            <a:spLocks/>
          </p:cNvSpPr>
          <p:nvPr/>
        </p:nvSpPr>
        <p:spPr>
          <a:xfrm>
            <a:off x="4295150" y="2638042"/>
            <a:ext cx="4270247" cy="391277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115000"/>
              </a:lnSpc>
              <a:buClr>
                <a:schemeClr val="dk1"/>
              </a:buClr>
              <a:buSzPts val="1100"/>
            </a:pPr>
            <a:r>
              <a:rPr lang="en-US" sz="2200" b="1" u="sng">
                <a:solidFill>
                  <a:srgbClr val="262626"/>
                </a:solidFill>
                <a:latin typeface="Cabin"/>
                <a:ea typeface="Cabin"/>
                <a:cs typeface="Cabin"/>
                <a:sym typeface="Cabin"/>
              </a:rPr>
              <a:t>Organizational</a:t>
            </a:r>
            <a:endParaRPr lang="en-US" sz="2200"/>
          </a:p>
          <a:p>
            <a:pPr>
              <a:lnSpc>
                <a:spcPct val="150000"/>
              </a:lnSpc>
              <a:spcBef>
                <a:spcPts val="800"/>
              </a:spcBef>
              <a:buClr>
                <a:schemeClr val="dk1"/>
              </a:buClr>
              <a:buSzPts val="1100"/>
            </a:pPr>
            <a:r>
              <a:rPr lang="en-US" sz="1600" b="1">
                <a:solidFill>
                  <a:srgbClr val="262626"/>
                </a:solidFill>
                <a:latin typeface="Cabin"/>
                <a:ea typeface="Cabin"/>
                <a:cs typeface="Cabin"/>
                <a:sym typeface="Cabin"/>
              </a:rPr>
              <a:t>Project Champion(s): </a:t>
            </a:r>
            <a:r>
              <a:rPr lang="en-US" sz="1600">
                <a:solidFill>
                  <a:srgbClr val="262626"/>
                </a:solidFill>
                <a:latin typeface="Cabin"/>
                <a:ea typeface="Cabin"/>
                <a:cs typeface="Cabin"/>
                <a:sym typeface="Cabin"/>
              </a:rPr>
              <a:t>Dr. Barker</a:t>
            </a:r>
            <a:endParaRPr lang="en-US" sz="1600"/>
          </a:p>
          <a:p>
            <a:pPr>
              <a:lnSpc>
                <a:spcPct val="150000"/>
              </a:lnSpc>
              <a:spcBef>
                <a:spcPts val="800"/>
              </a:spcBef>
              <a:buClr>
                <a:schemeClr val="dk1"/>
              </a:buClr>
              <a:buSzPts val="1100"/>
            </a:pPr>
            <a:r>
              <a:rPr lang="en-US" sz="1600" b="1">
                <a:solidFill>
                  <a:srgbClr val="262626"/>
                </a:solidFill>
                <a:latin typeface="Cabin"/>
                <a:ea typeface="Cabin"/>
                <a:cs typeface="Cabin"/>
                <a:sym typeface="Cabin"/>
              </a:rPr>
              <a:t>Senior Management: </a:t>
            </a:r>
            <a:r>
              <a:rPr lang="en-US" sz="1600">
                <a:solidFill>
                  <a:srgbClr val="262626"/>
                </a:solidFill>
                <a:latin typeface="Cabin"/>
                <a:ea typeface="Cabin"/>
                <a:cs typeface="Cabin"/>
                <a:sym typeface="Cabin"/>
              </a:rPr>
              <a:t>Karoline Gardner</a:t>
            </a:r>
            <a:endParaRPr lang="en-US" sz="1600"/>
          </a:p>
          <a:p>
            <a:pPr>
              <a:lnSpc>
                <a:spcPct val="150000"/>
              </a:lnSpc>
              <a:spcBef>
                <a:spcPts val="800"/>
              </a:spcBef>
              <a:buClr>
                <a:schemeClr val="dk1"/>
              </a:buClr>
              <a:buSzPts val="1100"/>
            </a:pPr>
            <a:r>
              <a:rPr lang="en-US" sz="1600" b="1">
                <a:solidFill>
                  <a:srgbClr val="262626"/>
                </a:solidFill>
                <a:latin typeface="Cabin"/>
                <a:ea typeface="Cabin"/>
                <a:cs typeface="Cabin"/>
                <a:sym typeface="Cabin"/>
              </a:rPr>
              <a:t>Users: </a:t>
            </a:r>
            <a:r>
              <a:rPr lang="en-US" sz="1600">
                <a:solidFill>
                  <a:srgbClr val="262626"/>
                </a:solidFill>
                <a:latin typeface="Cabin"/>
                <a:ea typeface="Cabin"/>
                <a:cs typeface="Cabin"/>
                <a:sym typeface="Cabin"/>
              </a:rPr>
              <a:t>Karoline Gardner and Customers</a:t>
            </a:r>
            <a:endParaRPr lang="en-US" sz="1600"/>
          </a:p>
          <a:p>
            <a:pPr>
              <a:spcBef>
                <a:spcPts val="800"/>
              </a:spcBef>
              <a:buClr>
                <a:schemeClr val="dk1"/>
              </a:buClr>
              <a:buSzPts val="1100"/>
            </a:pPr>
            <a:r>
              <a:rPr lang="en-US" sz="1600" b="1">
                <a:solidFill>
                  <a:srgbClr val="262626"/>
                </a:solidFill>
                <a:latin typeface="Cabin"/>
                <a:ea typeface="Cabin"/>
                <a:cs typeface="Cabin"/>
                <a:sym typeface="Cabin"/>
              </a:rPr>
              <a:t>Strategic Alignment:</a:t>
            </a:r>
            <a:r>
              <a:rPr lang="en-US" sz="1600">
                <a:solidFill>
                  <a:srgbClr val="262626"/>
                </a:solidFill>
                <a:latin typeface="Cabin"/>
                <a:ea typeface="Cabin"/>
                <a:cs typeface="Cabin"/>
                <a:sym typeface="Cabin"/>
              </a:rPr>
              <a:t>  The users for the scheduling system will be both the business and the customers. This is strategically aligned with the business because the system is only automating the current business processes.</a:t>
            </a:r>
            <a:endParaRPr lang="en-US" sz="1600" dirty="0"/>
          </a:p>
        </p:txBody>
      </p:sp>
      <p:sp>
        <p:nvSpPr>
          <p:cNvPr id="13" name="Rectangle 12">
            <a:extLst>
              <a:ext uri="{FF2B5EF4-FFF2-40B4-BE49-F238E27FC236}">
                <a16:creationId xmlns:a16="http://schemas.microsoft.com/office/drawing/2014/main" id="{E125E082-600C-437F-B6C9-A16B6E847105}"/>
              </a:ext>
            </a:extLst>
          </p:cNvPr>
          <p:cNvSpPr/>
          <p:nvPr/>
        </p:nvSpPr>
        <p:spPr>
          <a:xfrm>
            <a:off x="8449159" y="2638040"/>
            <a:ext cx="3533614" cy="3631763"/>
          </a:xfrm>
          <a:prstGeom prst="rect">
            <a:avLst/>
          </a:prstGeom>
        </p:spPr>
        <p:txBody>
          <a:bodyPr wrap="square">
            <a:spAutoFit/>
          </a:bodyPr>
          <a:lstStyle/>
          <a:p>
            <a:pPr lvl="0"/>
            <a:r>
              <a:rPr lang="en-US" sz="2200" b="1" u="sng" dirty="0">
                <a:solidFill>
                  <a:schemeClr val="dk1"/>
                </a:solidFill>
                <a:latin typeface="Cabin"/>
                <a:ea typeface="Cabin"/>
                <a:cs typeface="Cabin"/>
                <a:sym typeface="Cabin"/>
              </a:rPr>
              <a:t>Economic</a:t>
            </a:r>
          </a:p>
          <a:p>
            <a:pPr lvl="0"/>
            <a:endParaRPr lang="en-US" sz="1600" b="1" u="sng" dirty="0">
              <a:solidFill>
                <a:schemeClr val="dk1"/>
              </a:solidFill>
              <a:latin typeface="Cabin"/>
              <a:ea typeface="Cabin"/>
              <a:cs typeface="Cabin"/>
              <a:sym typeface="Cabin"/>
            </a:endParaRPr>
          </a:p>
          <a:p>
            <a:r>
              <a:rPr lang="en-US" sz="1600" b="1" dirty="0">
                <a:latin typeface="Cabin"/>
              </a:rPr>
              <a:t>Karoline hourly pay: </a:t>
            </a:r>
            <a:r>
              <a:rPr lang="en-US" sz="1600" dirty="0">
                <a:latin typeface="Cabin"/>
              </a:rPr>
              <a:t>$25</a:t>
            </a:r>
          </a:p>
          <a:p>
            <a:endParaRPr lang="en-US" sz="1600" dirty="0">
              <a:latin typeface="Cabin"/>
            </a:endParaRPr>
          </a:p>
          <a:p>
            <a:r>
              <a:rPr lang="en-US" sz="1600" b="1" dirty="0">
                <a:latin typeface="Cabin"/>
              </a:rPr>
              <a:t>Average Cost per cake: </a:t>
            </a:r>
            <a:r>
              <a:rPr lang="en-US" sz="1600" dirty="0">
                <a:latin typeface="Cabin"/>
              </a:rPr>
              <a:t>$50</a:t>
            </a:r>
          </a:p>
          <a:p>
            <a:endParaRPr lang="en-US" sz="1600" dirty="0">
              <a:latin typeface="Cabin"/>
            </a:endParaRPr>
          </a:p>
          <a:p>
            <a:r>
              <a:rPr lang="en-US" sz="1600" b="1" dirty="0">
                <a:latin typeface="Cabin"/>
              </a:rPr>
              <a:t>Average hour per cake: </a:t>
            </a:r>
            <a:r>
              <a:rPr lang="en-US" sz="1600" dirty="0">
                <a:latin typeface="Cabin"/>
              </a:rPr>
              <a:t>5 hour per cake.</a:t>
            </a:r>
          </a:p>
          <a:p>
            <a:endParaRPr lang="en-US" sz="1600" dirty="0">
              <a:latin typeface="Cabin"/>
            </a:endParaRPr>
          </a:p>
          <a:p>
            <a:r>
              <a:rPr lang="en-US" sz="1600" b="1" dirty="0">
                <a:latin typeface="Cabin"/>
              </a:rPr>
              <a:t>Cakes per month: </a:t>
            </a:r>
            <a:r>
              <a:rPr lang="en-US" sz="1600" dirty="0">
                <a:latin typeface="Cabin"/>
              </a:rPr>
              <a:t>4</a:t>
            </a:r>
          </a:p>
          <a:p>
            <a:endParaRPr lang="en-US" sz="1600" dirty="0">
              <a:latin typeface="Cabin"/>
            </a:endParaRPr>
          </a:p>
          <a:p>
            <a:r>
              <a:rPr lang="en-US" sz="1600" b="1" dirty="0">
                <a:latin typeface="Cabin"/>
              </a:rPr>
              <a:t>Cakes per year:  </a:t>
            </a:r>
            <a:r>
              <a:rPr lang="en-US" sz="1600" dirty="0">
                <a:latin typeface="Cabin"/>
              </a:rPr>
              <a:t>48</a:t>
            </a:r>
          </a:p>
          <a:p>
            <a:endParaRPr lang="en-US" sz="1600" dirty="0">
              <a:latin typeface="Cabin"/>
            </a:endParaRPr>
          </a:p>
          <a:p>
            <a:r>
              <a:rPr lang="en-US" sz="1600" b="1" dirty="0">
                <a:latin typeface="Cabin"/>
              </a:rPr>
              <a:t>Current Revenue from current system: </a:t>
            </a:r>
            <a:r>
              <a:rPr lang="en-US" sz="1600" dirty="0">
                <a:latin typeface="Cabin"/>
              </a:rPr>
              <a:t>$2400 from 48 $50 cakes a year.</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16"/>
          <p:cNvSpPr txBox="1">
            <a:spLocks noGrp="1"/>
          </p:cNvSpPr>
          <p:nvPr>
            <p:ph type="title"/>
          </p:nvPr>
        </p:nvSpPr>
        <p:spPr>
          <a:prstGeom prst="rect">
            <a:avLst/>
          </a:prstGeom>
          <a:solidFill>
            <a:srgbClr val="FFFFFF"/>
          </a:solidFill>
          <a:ln w="9525" cap="flat" cmpd="sng">
            <a:solidFill>
              <a:srgbClr val="404040"/>
            </a:solidFill>
            <a:prstDash val="solid"/>
            <a:round/>
            <a:headEnd type="none" w="sm" len="sm"/>
            <a:tailEnd type="none" w="sm" len="sm"/>
          </a:ln>
        </p:spPr>
        <p:txBody>
          <a:bodyPr spcFirstLastPara="1" wrap="square" lIns="182875" tIns="182875" rIns="182875" bIns="182875" anchor="ctr" anchorCtr="1">
            <a:noAutofit/>
          </a:bodyPr>
          <a:lstStyle/>
          <a:p>
            <a:pPr marL="0" marR="0" lvl="0" indent="0" algn="ctr" rtl="0">
              <a:lnSpc>
                <a:spcPct val="90000"/>
              </a:lnSpc>
              <a:spcBef>
                <a:spcPts val="0"/>
              </a:spcBef>
              <a:spcAft>
                <a:spcPts val="0"/>
              </a:spcAft>
              <a:buClr>
                <a:srgbClr val="262626"/>
              </a:buClr>
              <a:buSzPts val="2200"/>
              <a:buFont typeface="Cabin"/>
              <a:buNone/>
            </a:pPr>
            <a:r>
              <a:rPr lang="en-US" sz="2200" b="0" i="0" u="none" strike="noStrike" cap="none">
                <a:solidFill>
                  <a:srgbClr val="262626"/>
                </a:solidFill>
                <a:latin typeface="Cabin"/>
                <a:ea typeface="Cabin"/>
                <a:cs typeface="Cabin"/>
                <a:sym typeface="Cabin"/>
              </a:rPr>
              <a:t>FEASIBILITY ANALYSIS</a:t>
            </a:r>
            <a:endParaRPr/>
          </a:p>
        </p:txBody>
      </p:sp>
      <p:sp>
        <p:nvSpPr>
          <p:cNvPr id="2" name="Text Placeholder 1">
            <a:extLst>
              <a:ext uri="{FF2B5EF4-FFF2-40B4-BE49-F238E27FC236}">
                <a16:creationId xmlns:a16="http://schemas.microsoft.com/office/drawing/2014/main" id="{AD804623-9764-4C3E-B5B2-9B472663BBD7}"/>
              </a:ext>
            </a:extLst>
          </p:cNvPr>
          <p:cNvSpPr>
            <a:spLocks noGrp="1"/>
          </p:cNvSpPr>
          <p:nvPr>
            <p:ph type="body" idx="1"/>
          </p:nvPr>
        </p:nvSpPr>
        <p:spPr/>
        <p:txBody>
          <a:bodyPr/>
          <a:lstStyle/>
          <a:p>
            <a:pPr marL="0" lvl="0" indent="0">
              <a:spcBef>
                <a:spcPts val="0"/>
              </a:spcBef>
              <a:buClr>
                <a:srgbClr val="000000"/>
              </a:buClr>
              <a:buSzTx/>
              <a:buNone/>
            </a:pPr>
            <a:r>
              <a:rPr lang="en-US" b="1" u="sng" dirty="0">
                <a:solidFill>
                  <a:srgbClr val="000000"/>
                </a:solidFill>
              </a:rPr>
              <a:t>Revenue</a:t>
            </a:r>
          </a:p>
          <a:p>
            <a:pPr marL="285750" lvl="0" indent="-285750">
              <a:spcBef>
                <a:spcPts val="0"/>
              </a:spcBef>
              <a:buClr>
                <a:srgbClr val="000000"/>
              </a:buClr>
              <a:buSzTx/>
              <a:buFont typeface="Wingdings" panose="05000000000000000000" pitchFamily="2" charset="2"/>
              <a:buChar char="§"/>
            </a:pPr>
            <a:r>
              <a:rPr lang="en-US" dirty="0">
                <a:solidFill>
                  <a:srgbClr val="000000"/>
                </a:solidFill>
              </a:rPr>
              <a:t>$600 from lacking an accounting system</a:t>
            </a:r>
          </a:p>
          <a:p>
            <a:pPr marL="285750" lvl="0" indent="-285750">
              <a:spcBef>
                <a:spcPts val="0"/>
              </a:spcBef>
              <a:buClr>
                <a:srgbClr val="000000"/>
              </a:buClr>
              <a:buSzTx/>
              <a:buFont typeface="Wingdings" panose="05000000000000000000" pitchFamily="2" charset="2"/>
              <a:buChar char="§"/>
            </a:pPr>
            <a:r>
              <a:rPr lang="en-US" dirty="0">
                <a:solidFill>
                  <a:srgbClr val="000000"/>
                </a:solidFill>
              </a:rPr>
              <a:t>$1300 from lacking a customer database</a:t>
            </a:r>
          </a:p>
          <a:p>
            <a:pPr marL="285750" lvl="0" indent="-285750">
              <a:spcBef>
                <a:spcPts val="0"/>
              </a:spcBef>
              <a:buClr>
                <a:srgbClr val="000000"/>
              </a:buClr>
              <a:buSzTx/>
              <a:buFont typeface="Wingdings" panose="05000000000000000000" pitchFamily="2" charset="2"/>
              <a:buChar char="§"/>
            </a:pPr>
            <a:r>
              <a:rPr lang="en-US" dirty="0">
                <a:solidFill>
                  <a:srgbClr val="000000"/>
                </a:solidFill>
              </a:rPr>
              <a:t>$1300 from having a less efficient scheduling system</a:t>
            </a:r>
          </a:p>
          <a:p>
            <a:pPr marL="285750" lvl="0" indent="-285750">
              <a:spcBef>
                <a:spcPts val="0"/>
              </a:spcBef>
              <a:buClr>
                <a:srgbClr val="000000"/>
              </a:buClr>
              <a:buSzTx/>
              <a:buFont typeface="Wingdings" panose="05000000000000000000" pitchFamily="2" charset="2"/>
              <a:buChar char="§"/>
            </a:pPr>
            <a:r>
              <a:rPr lang="en-US" dirty="0">
                <a:solidFill>
                  <a:srgbClr val="000000"/>
                </a:solidFill>
              </a:rPr>
              <a:t>$1200 from the current ordering system</a:t>
            </a:r>
          </a:p>
          <a:p>
            <a:pPr marL="285750" lvl="0" indent="-285750">
              <a:spcBef>
                <a:spcPts val="0"/>
              </a:spcBef>
              <a:buClr>
                <a:srgbClr val="000000"/>
              </a:buClr>
              <a:buSzTx/>
              <a:buFont typeface="Wingdings" panose="05000000000000000000" pitchFamily="2" charset="2"/>
              <a:buChar char="§"/>
            </a:pPr>
            <a:r>
              <a:rPr lang="en-US" dirty="0">
                <a:solidFill>
                  <a:srgbClr val="000000"/>
                </a:solidFill>
              </a:rPr>
              <a:t>$200 from lacking an inventory tracking system.</a:t>
            </a:r>
          </a:p>
          <a:p>
            <a:pPr marL="285750" lvl="0" indent="-285750">
              <a:spcBef>
                <a:spcPts val="0"/>
              </a:spcBef>
              <a:buClr>
                <a:srgbClr val="000000"/>
              </a:buClr>
              <a:buSzTx/>
              <a:buFont typeface="Wingdings" panose="05000000000000000000" pitchFamily="2" charset="2"/>
              <a:buChar char="§"/>
            </a:pPr>
            <a:endParaRPr lang="en-US" dirty="0">
              <a:solidFill>
                <a:srgbClr val="000000"/>
              </a:solidFill>
            </a:endParaRPr>
          </a:p>
          <a:p>
            <a:pPr marL="0" lvl="0" indent="0">
              <a:spcBef>
                <a:spcPts val="0"/>
              </a:spcBef>
              <a:buClr>
                <a:srgbClr val="000000"/>
              </a:buClr>
              <a:buSzTx/>
              <a:buNone/>
            </a:pPr>
            <a:r>
              <a:rPr lang="en-US" dirty="0">
                <a:solidFill>
                  <a:srgbClr val="000000"/>
                </a:solidFill>
              </a:rPr>
              <a:t>This totals a $4600 loss. By implementing the system Sweet Karoline's Cakes will be able to regain that $4600, added to her $2400 totaling in $7000 a year.</a:t>
            </a:r>
          </a:p>
          <a:p>
            <a:pPr marL="0" lvl="0" indent="0">
              <a:spcBef>
                <a:spcPts val="0"/>
              </a:spcBef>
              <a:buClr>
                <a:srgbClr val="000000"/>
              </a:buClr>
              <a:buSzTx/>
              <a:buNone/>
            </a:pPr>
            <a:endParaRPr lang="en-US" dirty="0">
              <a:solidFill>
                <a:srgbClr val="000000"/>
              </a:solidFill>
            </a:endParaRPr>
          </a:p>
          <a:p>
            <a:pPr marL="0" lvl="0" indent="0">
              <a:spcBef>
                <a:spcPts val="0"/>
              </a:spcBef>
              <a:buClr>
                <a:srgbClr val="000000"/>
              </a:buClr>
              <a:buSzTx/>
              <a:buNone/>
            </a:pPr>
            <a:r>
              <a:rPr lang="en-US" b="1" u="sng" dirty="0">
                <a:solidFill>
                  <a:srgbClr val="000000"/>
                </a:solidFill>
              </a:rPr>
              <a:t>Costs</a:t>
            </a:r>
          </a:p>
          <a:p>
            <a:pPr marL="285750" lvl="0" indent="-285750">
              <a:spcBef>
                <a:spcPts val="0"/>
              </a:spcBef>
              <a:buClr>
                <a:srgbClr val="000000"/>
              </a:buClr>
              <a:buSzTx/>
              <a:buFont typeface="Wingdings" panose="05000000000000000000" pitchFamily="2" charset="2"/>
              <a:buChar char="§"/>
            </a:pPr>
            <a:r>
              <a:rPr lang="en-US" dirty="0">
                <a:solidFill>
                  <a:srgbClr val="000000"/>
                </a:solidFill>
              </a:rPr>
              <a:t>CMS is WordPress</a:t>
            </a:r>
          </a:p>
          <a:p>
            <a:pPr marL="285750" lvl="0" indent="-285750">
              <a:spcBef>
                <a:spcPts val="0"/>
              </a:spcBef>
              <a:buClr>
                <a:srgbClr val="000000"/>
              </a:buClr>
              <a:buSzTx/>
              <a:buFont typeface="Wingdings" panose="05000000000000000000" pitchFamily="2" charset="2"/>
              <a:buChar char="§"/>
            </a:pPr>
            <a:r>
              <a:rPr lang="en-US" dirty="0">
                <a:solidFill>
                  <a:srgbClr val="000000"/>
                </a:solidFill>
              </a:rPr>
              <a:t>PayPal: $35/month + $25 card reader</a:t>
            </a:r>
          </a:p>
          <a:p>
            <a:pPr marL="285750" lvl="0" indent="-285750">
              <a:spcBef>
                <a:spcPts val="0"/>
              </a:spcBef>
              <a:buClr>
                <a:srgbClr val="000000"/>
              </a:buClr>
              <a:buSzTx/>
              <a:buFont typeface="Wingdings" panose="05000000000000000000" pitchFamily="2" charset="2"/>
              <a:buChar char="§"/>
            </a:pPr>
            <a:r>
              <a:rPr lang="en-US" dirty="0">
                <a:solidFill>
                  <a:srgbClr val="000000"/>
                </a:solidFill>
              </a:rPr>
              <a:t>Developmental labor is $9616.95 but not in further calculations as it is volunteered.</a:t>
            </a:r>
          </a:p>
          <a:p>
            <a:pPr marL="0" lvl="0" indent="0">
              <a:spcBef>
                <a:spcPts val="0"/>
              </a:spcBef>
              <a:buClr>
                <a:srgbClr val="000000"/>
              </a:buClr>
              <a:buSzTx/>
              <a:buNone/>
            </a:pPr>
            <a:endParaRPr lang="en-US" dirty="0">
              <a:solidFill>
                <a:srgbClr val="000000"/>
              </a:solidFill>
            </a:endParaRPr>
          </a:p>
          <a:p>
            <a:pPr marL="0" lvl="0" indent="0">
              <a:spcBef>
                <a:spcPts val="0"/>
              </a:spcBef>
              <a:buClr>
                <a:srgbClr val="000000"/>
              </a:buClr>
              <a:buSzTx/>
              <a:buNone/>
            </a:pPr>
            <a:r>
              <a:rPr lang="en-US" dirty="0">
                <a:solidFill>
                  <a:srgbClr val="000000"/>
                </a:solidFill>
              </a:rPr>
              <a:t>Estimated 3% inflation rate.</a:t>
            </a:r>
          </a:p>
          <a:p>
            <a:pPr marL="114300" indent="0">
              <a:buNone/>
            </a:pP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pic>
        <p:nvPicPr>
          <p:cNvPr id="108" name="Google Shape;108;p16"/>
          <p:cNvPicPr preferRelativeResize="0"/>
          <p:nvPr/>
        </p:nvPicPr>
        <p:blipFill>
          <a:blip r:embed="rId3"/>
          <a:stretch>
            <a:fillRect/>
          </a:stretch>
        </p:blipFill>
        <p:spPr>
          <a:xfrm>
            <a:off x="786498" y="237067"/>
            <a:ext cx="10781563" cy="6286511"/>
          </a:xfrm>
          <a:prstGeom prst="rect">
            <a:avLst/>
          </a:prstGeom>
          <a:noFill/>
          <a:ln>
            <a:noFill/>
          </a:ln>
        </p:spPr>
      </p:pic>
    </p:spTree>
    <p:extLst>
      <p:ext uri="{BB962C8B-B14F-4D97-AF65-F5344CB8AC3E}">
        <p14:creationId xmlns:p14="http://schemas.microsoft.com/office/powerpoint/2010/main" val="27945680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565E2-8A23-41AC-A8F8-E3E447A6209A}"/>
              </a:ext>
            </a:extLst>
          </p:cNvPr>
          <p:cNvSpPr>
            <a:spLocks noGrp="1"/>
          </p:cNvSpPr>
          <p:nvPr>
            <p:ph type="title"/>
          </p:nvPr>
        </p:nvSpPr>
        <p:spPr/>
        <p:txBody>
          <a:bodyPr/>
          <a:lstStyle/>
          <a:p>
            <a:r>
              <a:rPr lang="en-US" dirty="0"/>
              <a:t>$28,000</a:t>
            </a:r>
          </a:p>
        </p:txBody>
      </p:sp>
      <p:sp>
        <p:nvSpPr>
          <p:cNvPr id="3" name="Text Placeholder 2">
            <a:extLst>
              <a:ext uri="{FF2B5EF4-FFF2-40B4-BE49-F238E27FC236}">
                <a16:creationId xmlns:a16="http://schemas.microsoft.com/office/drawing/2014/main" id="{C5CE2947-9E64-455B-8B2E-204C135AAD3B}"/>
              </a:ext>
            </a:extLst>
          </p:cNvPr>
          <p:cNvSpPr>
            <a:spLocks noGrp="1"/>
          </p:cNvSpPr>
          <p:nvPr>
            <p:ph type="body" idx="1"/>
          </p:nvPr>
        </p:nvSpPr>
        <p:spPr/>
        <p:txBody>
          <a:bodyPr/>
          <a:lstStyle/>
          <a:p>
            <a:r>
              <a:rPr lang="en-US" sz="2800" dirty="0">
                <a:latin typeface="Josefin Slab" panose="020B0604020202020204" charset="0"/>
                <a:ea typeface="Josefin Slab" panose="020B0604020202020204" charset="0"/>
              </a:rPr>
              <a:t>Scarlet Birds Consulting</a:t>
            </a:r>
          </a:p>
        </p:txBody>
      </p:sp>
    </p:spTree>
    <p:extLst>
      <p:ext uri="{BB962C8B-B14F-4D97-AF65-F5344CB8AC3E}">
        <p14:creationId xmlns:p14="http://schemas.microsoft.com/office/powerpoint/2010/main" val="21059026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25"/>
          <p:cNvSpPr txBox="1">
            <a:spLocks noGrp="1"/>
          </p:cNvSpPr>
          <p:nvPr>
            <p:ph type="title"/>
          </p:nvPr>
        </p:nvSpPr>
        <p:spPr>
          <a:xfrm>
            <a:off x="517200" y="610700"/>
            <a:ext cx="11157600" cy="914800"/>
          </a:xfrm>
          <a:prstGeom prst="rect">
            <a:avLst/>
          </a:prstGeom>
        </p:spPr>
        <p:txBody>
          <a:bodyPr spcFirstLastPara="1" wrap="square" lIns="0" tIns="0" rIns="0" bIns="0" anchor="ctr" anchorCtr="0">
            <a:noAutofit/>
          </a:bodyPr>
          <a:lstStyle/>
          <a:p>
            <a:r>
              <a:rPr lang="en"/>
              <a:t>Synopsis</a:t>
            </a:r>
            <a:endParaRPr/>
          </a:p>
        </p:txBody>
      </p:sp>
      <p:sp>
        <p:nvSpPr>
          <p:cNvPr id="175" name="Google Shape;175;p25"/>
          <p:cNvSpPr txBox="1">
            <a:spLocks noGrp="1"/>
          </p:cNvSpPr>
          <p:nvPr>
            <p:ph type="body" idx="1"/>
          </p:nvPr>
        </p:nvSpPr>
        <p:spPr>
          <a:xfrm>
            <a:off x="517200" y="1986433"/>
            <a:ext cx="9219600" cy="4105200"/>
          </a:xfrm>
          <a:prstGeom prst="rect">
            <a:avLst/>
          </a:prstGeom>
        </p:spPr>
        <p:txBody>
          <a:bodyPr spcFirstLastPara="1" wrap="square" lIns="0" tIns="0" rIns="0" bIns="0" anchor="t" anchorCtr="0">
            <a:noAutofit/>
          </a:bodyPr>
          <a:lstStyle/>
          <a:p>
            <a:pPr marL="0" indent="0">
              <a:buNone/>
            </a:pPr>
            <a:r>
              <a:rPr lang="en" sz="2400" dirty="0"/>
              <a:t>Currently for Sweet Karoline’s Cakes there is no website, and little to no ability to conduct e-commerce. Our main goal is to provide a system design that will address several of the problems we have identified.</a:t>
            </a:r>
          </a:p>
          <a:p>
            <a:pPr marL="342900" indent="-342900">
              <a:buFontTx/>
              <a:buChar char="-"/>
            </a:pPr>
            <a:r>
              <a:rPr lang="en-US" sz="2400" dirty="0"/>
              <a:t>No Website fit for e-commerce and online ordering</a:t>
            </a:r>
          </a:p>
          <a:p>
            <a:pPr marL="342900" indent="-342900">
              <a:buFontTx/>
              <a:buChar char="-"/>
            </a:pPr>
            <a:r>
              <a:rPr lang="en-US" sz="2400" dirty="0"/>
              <a:t>No Customer Database</a:t>
            </a:r>
          </a:p>
          <a:p>
            <a:pPr marL="342900" indent="-342900">
              <a:buFontTx/>
              <a:buChar char="-"/>
            </a:pPr>
            <a:r>
              <a:rPr lang="en-US" sz="2400" dirty="0"/>
              <a:t>No central accounting site</a:t>
            </a:r>
          </a:p>
          <a:p>
            <a:pPr marL="342900" indent="-342900">
              <a:buFontTx/>
              <a:buChar char="-"/>
            </a:pPr>
            <a:r>
              <a:rPr lang="en-US" sz="2400" dirty="0"/>
              <a:t>No central inventory site</a:t>
            </a:r>
          </a:p>
          <a:p>
            <a:pPr marL="342900" indent="-342900">
              <a:buFontTx/>
              <a:buChar char="-"/>
            </a:pPr>
            <a:r>
              <a:rPr lang="en-US" sz="2400" dirty="0"/>
              <a:t>No central </a:t>
            </a:r>
            <a:r>
              <a:rPr lang="en-US" sz="2400"/>
              <a:t>orders database</a:t>
            </a:r>
            <a:endParaRPr sz="24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565E2-8A23-41AC-A8F8-E3E447A6209A}"/>
              </a:ext>
            </a:extLst>
          </p:cNvPr>
          <p:cNvSpPr>
            <a:spLocks noGrp="1"/>
          </p:cNvSpPr>
          <p:nvPr>
            <p:ph type="title"/>
          </p:nvPr>
        </p:nvSpPr>
        <p:spPr/>
        <p:txBody>
          <a:bodyPr/>
          <a:lstStyle/>
          <a:p>
            <a:r>
              <a:rPr lang="en-US" dirty="0"/>
              <a:t>THANK YOU</a:t>
            </a:r>
          </a:p>
        </p:txBody>
      </p:sp>
      <p:sp>
        <p:nvSpPr>
          <p:cNvPr id="3" name="Text Placeholder 2">
            <a:extLst>
              <a:ext uri="{FF2B5EF4-FFF2-40B4-BE49-F238E27FC236}">
                <a16:creationId xmlns:a16="http://schemas.microsoft.com/office/drawing/2014/main" id="{C5CE2947-9E64-455B-8B2E-204C135AAD3B}"/>
              </a:ext>
            </a:extLst>
          </p:cNvPr>
          <p:cNvSpPr>
            <a:spLocks noGrp="1"/>
          </p:cNvSpPr>
          <p:nvPr>
            <p:ph type="body" idx="1"/>
          </p:nvPr>
        </p:nvSpPr>
        <p:spPr/>
        <p:txBody>
          <a:bodyPr/>
          <a:lstStyle/>
          <a:p>
            <a:r>
              <a:rPr lang="en-US" sz="2800" dirty="0">
                <a:latin typeface="Josefin Slab" panose="020B0604020202020204" charset="0"/>
                <a:ea typeface="Josefin Slab" panose="020B0604020202020204" charset="0"/>
              </a:rPr>
              <a:t>Scarlet Birds Consulting</a:t>
            </a:r>
          </a:p>
        </p:txBody>
      </p:sp>
      <p:pic>
        <p:nvPicPr>
          <p:cNvPr id="4" name="Google Shape;87;p13">
            <a:extLst>
              <a:ext uri="{FF2B5EF4-FFF2-40B4-BE49-F238E27FC236}">
                <a16:creationId xmlns:a16="http://schemas.microsoft.com/office/drawing/2014/main" id="{EBEBC912-C386-4658-8F2A-179A7532614D}"/>
              </a:ext>
            </a:extLst>
          </p:cNvPr>
          <p:cNvPicPr preferRelativeResize="0"/>
          <p:nvPr/>
        </p:nvPicPr>
        <p:blipFill rotWithShape="1">
          <a:blip r:embed="rId2">
            <a:alphaModFix/>
          </a:blip>
          <a:srcRect/>
          <a:stretch/>
        </p:blipFill>
        <p:spPr>
          <a:xfrm flipH="1">
            <a:off x="2081043" y="2820729"/>
            <a:ext cx="1228301" cy="777950"/>
          </a:xfrm>
          <a:prstGeom prst="rect">
            <a:avLst/>
          </a:prstGeom>
          <a:noFill/>
          <a:ln>
            <a:noFill/>
          </a:ln>
        </p:spPr>
      </p:pic>
      <p:pic>
        <p:nvPicPr>
          <p:cNvPr id="5" name="Google Shape;88;p13">
            <a:extLst>
              <a:ext uri="{FF2B5EF4-FFF2-40B4-BE49-F238E27FC236}">
                <a16:creationId xmlns:a16="http://schemas.microsoft.com/office/drawing/2014/main" id="{63E89EFF-8F9A-44B1-A4BF-6CF95DF53C3A}"/>
              </a:ext>
            </a:extLst>
          </p:cNvPr>
          <p:cNvPicPr preferRelativeResize="0"/>
          <p:nvPr/>
        </p:nvPicPr>
        <p:blipFill rotWithShape="1">
          <a:blip r:embed="rId2">
            <a:alphaModFix/>
          </a:blip>
          <a:srcRect/>
          <a:stretch/>
        </p:blipFill>
        <p:spPr>
          <a:xfrm>
            <a:off x="8882655" y="2820729"/>
            <a:ext cx="1228301" cy="777950"/>
          </a:xfrm>
          <a:prstGeom prst="rect">
            <a:avLst/>
          </a:prstGeom>
          <a:noFill/>
          <a:ln>
            <a:noFill/>
          </a:ln>
        </p:spPr>
      </p:pic>
    </p:spTree>
    <p:extLst>
      <p:ext uri="{BB962C8B-B14F-4D97-AF65-F5344CB8AC3E}">
        <p14:creationId xmlns:p14="http://schemas.microsoft.com/office/powerpoint/2010/main" val="2381214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CEB802-9F68-4C78-A413-48DBFCCBE4E2}"/>
              </a:ext>
            </a:extLst>
          </p:cNvPr>
          <p:cNvSpPr>
            <a:spLocks noGrp="1"/>
          </p:cNvSpPr>
          <p:nvPr>
            <p:ph type="title"/>
          </p:nvPr>
        </p:nvSpPr>
        <p:spPr>
          <a:xfrm>
            <a:off x="304234" y="416479"/>
            <a:ext cx="4951578" cy="619568"/>
          </a:xfrm>
        </p:spPr>
        <p:txBody>
          <a:bodyPr/>
          <a:lstStyle/>
          <a:p>
            <a:r>
              <a:rPr lang="en-US" dirty="0"/>
              <a:t>Window Navigation Diagram </a:t>
            </a:r>
          </a:p>
        </p:txBody>
      </p:sp>
      <p:sp>
        <p:nvSpPr>
          <p:cNvPr id="3" name="Text Placeholder 2">
            <a:extLst>
              <a:ext uri="{FF2B5EF4-FFF2-40B4-BE49-F238E27FC236}">
                <a16:creationId xmlns:a16="http://schemas.microsoft.com/office/drawing/2014/main" id="{7A69ADAA-FE42-42B4-B132-5EBDCE812DFB}"/>
              </a:ext>
            </a:extLst>
          </p:cNvPr>
          <p:cNvSpPr>
            <a:spLocks noGrp="1"/>
          </p:cNvSpPr>
          <p:nvPr>
            <p:ph type="body" idx="1"/>
          </p:nvPr>
        </p:nvSpPr>
        <p:spPr>
          <a:xfrm>
            <a:off x="5463353" y="263286"/>
            <a:ext cx="6089891" cy="1127989"/>
          </a:xfrm>
        </p:spPr>
        <p:txBody>
          <a:bodyPr anchor="t"/>
          <a:lstStyle/>
          <a:p>
            <a:pPr marL="114300" indent="0">
              <a:buNone/>
            </a:pPr>
            <a:r>
              <a:rPr lang="en-US" dirty="0"/>
              <a:t>The window navigation diagram shows the flow of user interaction on the site. It depicts how a user moves from one page to another on the website.</a:t>
            </a:r>
          </a:p>
        </p:txBody>
      </p:sp>
      <p:sp>
        <p:nvSpPr>
          <p:cNvPr id="13" name="Rectangle 10">
            <a:extLst>
              <a:ext uri="{FF2B5EF4-FFF2-40B4-BE49-F238E27FC236}">
                <a16:creationId xmlns:a16="http://schemas.microsoft.com/office/drawing/2014/main" id="{CC990FA1-977F-486D-8CF9-4619C0B3EAB6}"/>
              </a:ext>
            </a:extLst>
          </p:cNvPr>
          <p:cNvSpPr>
            <a:spLocks noChangeArrowheads="1"/>
          </p:cNvSpPr>
          <p:nvPr/>
        </p:nvSpPr>
        <p:spPr bwMode="auto">
          <a:xfrm>
            <a:off x="1124712" y="1289304"/>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11">
            <a:extLst>
              <a:ext uri="{FF2B5EF4-FFF2-40B4-BE49-F238E27FC236}">
                <a16:creationId xmlns:a16="http://schemas.microsoft.com/office/drawing/2014/main" id="{1C8D46E8-1F8D-4D55-BEB1-6DAFDB676E5D}"/>
              </a:ext>
            </a:extLst>
          </p:cNvPr>
          <p:cNvSpPr>
            <a:spLocks noChangeArrowheads="1"/>
          </p:cNvSpPr>
          <p:nvPr/>
        </p:nvSpPr>
        <p:spPr bwMode="auto">
          <a:xfrm>
            <a:off x="1124712" y="1746504"/>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5">
            <a:extLst>
              <a:ext uri="{FF2B5EF4-FFF2-40B4-BE49-F238E27FC236}">
                <a16:creationId xmlns:a16="http://schemas.microsoft.com/office/drawing/2014/main" id="{11296C40-6C32-4277-A146-2D4988BAB565}"/>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9" name="Rectangle 16">
            <a:extLst>
              <a:ext uri="{FF2B5EF4-FFF2-40B4-BE49-F238E27FC236}">
                <a16:creationId xmlns:a16="http://schemas.microsoft.com/office/drawing/2014/main" id="{285C67C7-2E0A-4749-B191-0DF89AB94F89}"/>
              </a:ext>
            </a:extLst>
          </p:cNvPr>
          <p:cNvSpPr>
            <a:spLocks noChangeArrowheads="1"/>
          </p:cNvSpPr>
          <p:nvPr/>
        </p:nvSpPr>
        <p:spPr bwMode="auto">
          <a:xfrm>
            <a:off x="0" y="4572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5" name="Picture 14" descr="https://i.imgur.com/90BrdGr.png">
            <a:extLst>
              <a:ext uri="{FF2B5EF4-FFF2-40B4-BE49-F238E27FC236}">
                <a16:creationId xmlns:a16="http://schemas.microsoft.com/office/drawing/2014/main" id="{6A239FA7-0700-45B9-A853-AD5CF589098E}"/>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925824" y="1493247"/>
            <a:ext cx="10340353" cy="5187420"/>
          </a:xfrm>
          <a:prstGeom prst="rect">
            <a:avLst/>
          </a:prstGeom>
          <a:noFill/>
          <a:ln>
            <a:noFill/>
          </a:ln>
        </p:spPr>
      </p:pic>
    </p:spTree>
    <p:extLst>
      <p:ext uri="{BB962C8B-B14F-4D97-AF65-F5344CB8AC3E}">
        <p14:creationId xmlns:p14="http://schemas.microsoft.com/office/powerpoint/2010/main" val="19513057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34" name="Picture 10" descr="https://mccraystavern.com/wp-content/uploads/party-cake-background.jpg">
            <a:extLst>
              <a:ext uri="{FF2B5EF4-FFF2-40B4-BE49-F238E27FC236}">
                <a16:creationId xmlns:a16="http://schemas.microsoft.com/office/drawing/2014/main" id="{94052F8D-BD98-455F-BC7F-BDDEC269B91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40024"/>
            <a:ext cx="12192000" cy="8138047"/>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D7C5BBD8-0558-4DB2-A33D-CB63B774140D}"/>
              </a:ext>
            </a:extLst>
          </p:cNvPr>
          <p:cNvSpPr txBox="1"/>
          <p:nvPr/>
        </p:nvSpPr>
        <p:spPr>
          <a:xfrm>
            <a:off x="1704975" y="2226439"/>
            <a:ext cx="3564678" cy="2862322"/>
          </a:xfrm>
          <a:prstGeom prst="rect">
            <a:avLst/>
          </a:prstGeom>
          <a:noFill/>
        </p:spPr>
        <p:txBody>
          <a:bodyPr wrap="square" rtlCol="0">
            <a:spAutoFit/>
          </a:bodyPr>
          <a:lstStyle/>
          <a:p>
            <a:r>
              <a:rPr lang="en-US" sz="6000" dirty="0">
                <a:solidFill>
                  <a:srgbClr val="E7AAB9"/>
                </a:solidFill>
                <a:latin typeface="Script MT Bold" panose="03040602040607080904" pitchFamily="66" charset="0"/>
              </a:rPr>
              <a:t>Sweet Karoline’s Cakes</a:t>
            </a:r>
          </a:p>
        </p:txBody>
      </p:sp>
      <p:sp>
        <p:nvSpPr>
          <p:cNvPr id="14" name="Rectangle: Rounded Corners 13">
            <a:extLst>
              <a:ext uri="{FF2B5EF4-FFF2-40B4-BE49-F238E27FC236}">
                <a16:creationId xmlns:a16="http://schemas.microsoft.com/office/drawing/2014/main" id="{EA59431A-DA5C-40A6-B1AB-55513437AD3A}"/>
              </a:ext>
            </a:extLst>
          </p:cNvPr>
          <p:cNvSpPr/>
          <p:nvPr/>
        </p:nvSpPr>
        <p:spPr>
          <a:xfrm>
            <a:off x="2190750" y="5476875"/>
            <a:ext cx="1209675" cy="390525"/>
          </a:xfrm>
          <a:prstGeom prst="roundRect">
            <a:avLst/>
          </a:prstGeom>
          <a:noFill/>
          <a:ln>
            <a:solidFill>
              <a:srgbClr val="E7AAB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E7AAB9"/>
                </a:solidFill>
              </a:rPr>
              <a:t>Enter Site</a:t>
            </a:r>
          </a:p>
        </p:txBody>
      </p:sp>
    </p:spTree>
    <p:extLst>
      <p:ext uri="{BB962C8B-B14F-4D97-AF65-F5344CB8AC3E}">
        <p14:creationId xmlns:p14="http://schemas.microsoft.com/office/powerpoint/2010/main" val="5032514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9BB5EEB-3BEB-4810-ABB8-3CF0692083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065320"/>
          </a:xfrm>
          <a:prstGeom prst="rect">
            <a:avLst/>
          </a:prstGeom>
        </p:spPr>
      </p:pic>
      <p:pic>
        <p:nvPicPr>
          <p:cNvPr id="1028" name="Picture 4" descr="https://i.imgur.com/di8hWYN.png">
            <a:extLst>
              <a:ext uri="{FF2B5EF4-FFF2-40B4-BE49-F238E27FC236}">
                <a16:creationId xmlns:a16="http://schemas.microsoft.com/office/drawing/2014/main" id="{1D146516-40F0-4E6F-8924-A26FD5AFBB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73520" y="660079"/>
            <a:ext cx="577127" cy="13899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i.imgur.com/Ujzn1Or.png">
            <a:extLst>
              <a:ext uri="{FF2B5EF4-FFF2-40B4-BE49-F238E27FC236}">
                <a16:creationId xmlns:a16="http://schemas.microsoft.com/office/drawing/2014/main" id="{0980B20C-B6A3-4ED1-B8F9-BBDE8DD934E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95722" y="154835"/>
            <a:ext cx="648133" cy="22412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01E1C4A7-E0E2-42A8-B215-716898545CED}"/>
              </a:ext>
            </a:extLst>
          </p:cNvPr>
          <p:cNvSpPr txBox="1"/>
          <p:nvPr/>
        </p:nvSpPr>
        <p:spPr>
          <a:xfrm>
            <a:off x="5321765" y="1369764"/>
            <a:ext cx="1548468" cy="584775"/>
          </a:xfrm>
          <a:prstGeom prst="rect">
            <a:avLst/>
          </a:prstGeom>
          <a:noFill/>
        </p:spPr>
        <p:txBody>
          <a:bodyPr wrap="square" rtlCol="0">
            <a:spAutoFit/>
          </a:bodyPr>
          <a:lstStyle/>
          <a:p>
            <a:pPr algn="ctr"/>
            <a:r>
              <a:rPr lang="en-US" sz="3200" dirty="0">
                <a:latin typeface="Gabriola" panose="04040605051002020D02" pitchFamily="82" charset="0"/>
              </a:rPr>
              <a:t>About Us</a:t>
            </a:r>
          </a:p>
        </p:txBody>
      </p:sp>
      <p:sp>
        <p:nvSpPr>
          <p:cNvPr id="5" name="TextBox 4">
            <a:extLst>
              <a:ext uri="{FF2B5EF4-FFF2-40B4-BE49-F238E27FC236}">
                <a16:creationId xmlns:a16="http://schemas.microsoft.com/office/drawing/2014/main" id="{1F3F7711-8DAB-4BC2-B885-E0A0A3BD7C19}"/>
              </a:ext>
            </a:extLst>
          </p:cNvPr>
          <p:cNvSpPr txBox="1"/>
          <p:nvPr/>
        </p:nvSpPr>
        <p:spPr>
          <a:xfrm>
            <a:off x="4267199" y="2062727"/>
            <a:ext cx="3657600" cy="954107"/>
          </a:xfrm>
          <a:prstGeom prst="rect">
            <a:avLst/>
          </a:prstGeom>
          <a:noFill/>
        </p:spPr>
        <p:txBody>
          <a:bodyPr wrap="square" rtlCol="0">
            <a:spAutoFit/>
          </a:bodyPr>
          <a:lstStyle/>
          <a:p>
            <a:pPr algn="ctr"/>
            <a:r>
              <a:rPr lang="en-US" sz="1400" dirty="0">
                <a:latin typeface="Segoe UI Light" panose="020B0502040204020203" pitchFamily="34" charset="0"/>
                <a:cs typeface="Segoe UI Light" panose="020B0502040204020203" pitchFamily="34" charset="0"/>
              </a:rPr>
              <a:t>I make cakes and other desserts for all occasions. I can even make gluten/dairy free treats! Message me for pricing. Thanks for checking out my page!</a:t>
            </a:r>
            <a:endParaRPr lang="en-US" sz="1000" dirty="0">
              <a:latin typeface="Segoe UI Light" panose="020B0502040204020203" pitchFamily="34" charset="0"/>
              <a:cs typeface="Segoe UI Light" panose="020B0502040204020203" pitchFamily="34" charset="0"/>
            </a:endParaRPr>
          </a:p>
        </p:txBody>
      </p:sp>
      <p:pic>
        <p:nvPicPr>
          <p:cNvPr id="9" name="Picture 8">
            <a:extLst>
              <a:ext uri="{FF2B5EF4-FFF2-40B4-BE49-F238E27FC236}">
                <a16:creationId xmlns:a16="http://schemas.microsoft.com/office/drawing/2014/main" id="{BA4D6825-BC46-4BCF-BBF0-F3179AC0B8D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6170505"/>
            <a:ext cx="12192000" cy="1065320"/>
          </a:xfrm>
          <a:prstGeom prst="rect">
            <a:avLst/>
          </a:prstGeom>
        </p:spPr>
      </p:pic>
      <p:pic>
        <p:nvPicPr>
          <p:cNvPr id="2054" name="Picture 6" descr="https://scontent-atl3-1.xx.fbcdn.net/v/t1.0-9/12027760_972772939448940_586959054128381962_n.jpg?_nc_cat=110&amp;_nc_ht=scontent-atl3-1.xx&amp;oh=4e7514414d7def25ac2385e462ff1819&amp;oe=5C98C602">
            <a:extLst>
              <a:ext uri="{FF2B5EF4-FFF2-40B4-BE49-F238E27FC236}">
                <a16:creationId xmlns:a16="http://schemas.microsoft.com/office/drawing/2014/main" id="{259ED9AE-E37D-4A8D-AEF2-934EFCA69D5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80699" y="3429000"/>
            <a:ext cx="1472683" cy="1728332"/>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ttps://scontent-atl3-1.xx.fbcdn.net/v/t1.0-9/940933_1013231622069738_436486251531771071_n.jpg?_nc_cat=108&amp;_nc_ht=scontent-atl3-1.xx&amp;oh=13089ac9a7ad8e2d67c4edacaf0e77d6&amp;oe=5C9840CC">
            <a:extLst>
              <a:ext uri="{FF2B5EF4-FFF2-40B4-BE49-F238E27FC236}">
                <a16:creationId xmlns:a16="http://schemas.microsoft.com/office/drawing/2014/main" id="{729326A9-4B7D-4526-BFD3-FC0C2E458AE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72523" y="3428534"/>
            <a:ext cx="1648036" cy="1727200"/>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https://scontent-atl3-1.xx.fbcdn.net/v/t1.0-9/12191799_975607272498840_2580366650749243793_n.jpg?_nc_cat=101&amp;_nc_ht=scontent-atl3-1.xx&amp;oh=4800839a374e8bd349a715a20de673a9&amp;oe=5C9E334F">
            <a:extLst>
              <a:ext uri="{FF2B5EF4-FFF2-40B4-BE49-F238E27FC236}">
                <a16:creationId xmlns:a16="http://schemas.microsoft.com/office/drawing/2014/main" id="{598C615D-76F3-49BB-87F6-FEACD4A3D1B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24076" y="3428534"/>
            <a:ext cx="1295400" cy="17272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https://i.imgur.com/di8hWYN.png">
            <a:extLst>
              <a:ext uri="{FF2B5EF4-FFF2-40B4-BE49-F238E27FC236}">
                <a16:creationId xmlns:a16="http://schemas.microsoft.com/office/drawing/2014/main" id="{A16CCEA4-8C82-40AE-8144-AC278BBB0D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52705" y="5666139"/>
            <a:ext cx="1486589" cy="358027"/>
          </a:xfrm>
          <a:prstGeom prst="rect">
            <a:avLst/>
          </a:prstGeom>
          <a:noFill/>
          <a:extLst>
            <a:ext uri="{909E8E84-426E-40DD-AFC4-6F175D3DCCD1}">
              <a14:hiddenFill xmlns:a14="http://schemas.microsoft.com/office/drawing/2010/main">
                <a:solidFill>
                  <a:srgbClr val="FFFFFF"/>
                </a:solidFill>
              </a14:hiddenFill>
            </a:ext>
          </a:extLst>
        </p:spPr>
      </p:pic>
      <p:sp>
        <p:nvSpPr>
          <p:cNvPr id="16" name="Arrow: Down 15">
            <a:extLst>
              <a:ext uri="{FF2B5EF4-FFF2-40B4-BE49-F238E27FC236}">
                <a16:creationId xmlns:a16="http://schemas.microsoft.com/office/drawing/2014/main" id="{2C620285-C683-4365-9CB2-1ED1CE5E7F16}"/>
              </a:ext>
            </a:extLst>
          </p:cNvPr>
          <p:cNvSpPr/>
          <p:nvPr/>
        </p:nvSpPr>
        <p:spPr>
          <a:xfrm>
            <a:off x="4575175" y="883443"/>
            <a:ext cx="45719" cy="79374"/>
          </a:xfrm>
          <a:prstGeom prst="downArrow">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17" name="Arrow: Down 16">
            <a:extLst>
              <a:ext uri="{FF2B5EF4-FFF2-40B4-BE49-F238E27FC236}">
                <a16:creationId xmlns:a16="http://schemas.microsoft.com/office/drawing/2014/main" id="{1C59152F-45DF-43DE-9FB7-85B1FF351770}"/>
              </a:ext>
            </a:extLst>
          </p:cNvPr>
          <p:cNvSpPr/>
          <p:nvPr/>
        </p:nvSpPr>
        <p:spPr>
          <a:xfrm>
            <a:off x="5763893" y="888204"/>
            <a:ext cx="45719" cy="79374"/>
          </a:xfrm>
          <a:prstGeom prst="downArrow">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025170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FDA4D1E-3482-4DD5-A281-FADCFBF22F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065320"/>
          </a:xfrm>
          <a:prstGeom prst="rect">
            <a:avLst/>
          </a:prstGeom>
        </p:spPr>
      </p:pic>
      <p:pic>
        <p:nvPicPr>
          <p:cNvPr id="1028" name="Picture 4" descr="https://i.imgur.com/di8hWYN.png">
            <a:extLst>
              <a:ext uri="{FF2B5EF4-FFF2-40B4-BE49-F238E27FC236}">
                <a16:creationId xmlns:a16="http://schemas.microsoft.com/office/drawing/2014/main" id="{1D146516-40F0-4E6F-8924-A26FD5AFBB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73520" y="660079"/>
            <a:ext cx="577127" cy="13899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i.imgur.com/Ujzn1Or.png">
            <a:extLst>
              <a:ext uri="{FF2B5EF4-FFF2-40B4-BE49-F238E27FC236}">
                <a16:creationId xmlns:a16="http://schemas.microsoft.com/office/drawing/2014/main" id="{0980B20C-B6A3-4ED1-B8F9-BBDE8DD934E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95722" y="154835"/>
            <a:ext cx="648133" cy="22412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01E1C4A7-E0E2-42A8-B215-716898545CED}"/>
              </a:ext>
            </a:extLst>
          </p:cNvPr>
          <p:cNvSpPr txBox="1"/>
          <p:nvPr/>
        </p:nvSpPr>
        <p:spPr>
          <a:xfrm>
            <a:off x="5392563" y="1362065"/>
            <a:ext cx="1405593" cy="584775"/>
          </a:xfrm>
          <a:prstGeom prst="rect">
            <a:avLst/>
          </a:prstGeom>
          <a:noFill/>
        </p:spPr>
        <p:txBody>
          <a:bodyPr wrap="square" rtlCol="0">
            <a:spAutoFit/>
          </a:bodyPr>
          <a:lstStyle/>
          <a:p>
            <a:pPr algn="ctr"/>
            <a:r>
              <a:rPr lang="en-US" sz="3200" dirty="0">
                <a:latin typeface="Gabriola" panose="04040605051002020D02" pitchFamily="82" charset="0"/>
              </a:rPr>
              <a:t>All Cakes</a:t>
            </a:r>
          </a:p>
        </p:txBody>
      </p:sp>
      <p:pic>
        <p:nvPicPr>
          <p:cNvPr id="9" name="Picture 8">
            <a:extLst>
              <a:ext uri="{FF2B5EF4-FFF2-40B4-BE49-F238E27FC236}">
                <a16:creationId xmlns:a16="http://schemas.microsoft.com/office/drawing/2014/main" id="{BA4D6825-BC46-4BCF-BBF0-F3179AC0B8D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6170505"/>
            <a:ext cx="12192000" cy="1065320"/>
          </a:xfrm>
          <a:prstGeom prst="rect">
            <a:avLst/>
          </a:prstGeom>
        </p:spPr>
      </p:pic>
      <p:sp>
        <p:nvSpPr>
          <p:cNvPr id="7" name="Arrow: Down 6">
            <a:extLst>
              <a:ext uri="{FF2B5EF4-FFF2-40B4-BE49-F238E27FC236}">
                <a16:creationId xmlns:a16="http://schemas.microsoft.com/office/drawing/2014/main" id="{24A3410E-3B16-4354-BA8E-20141A1A907C}"/>
              </a:ext>
            </a:extLst>
          </p:cNvPr>
          <p:cNvSpPr/>
          <p:nvPr/>
        </p:nvSpPr>
        <p:spPr>
          <a:xfrm>
            <a:off x="4575175" y="883443"/>
            <a:ext cx="45719" cy="79374"/>
          </a:xfrm>
          <a:prstGeom prst="downArrow">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pic>
        <p:nvPicPr>
          <p:cNvPr id="3074" name="Picture 2" descr="https://scontent-atl3-1.xx.fbcdn.net/v/t1.0-9/10177277_698273896898847_7619123201995046268_n.jpg?_nc_cat=105&amp;_nc_ht=scontent-atl3-1.xx&amp;oh=78ae5af39c2c77f63653ee8a6f9f3bde&amp;oe=5CB1580F">
            <a:extLst>
              <a:ext uri="{FF2B5EF4-FFF2-40B4-BE49-F238E27FC236}">
                <a16:creationId xmlns:a16="http://schemas.microsoft.com/office/drawing/2014/main" id="{A813AE4C-BC1A-41C8-9082-B892606FFC9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48446" y="1990832"/>
            <a:ext cx="12192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s://scontent-atl3-1.xx.fbcdn.net/v/t1.0-9/10277740_698276233565280_4879947131270900672_n.jpg?_nc_cat=108&amp;_nc_ht=scontent-atl3-1.xx&amp;oh=b64dff5f24a074e47c9114209300110c&amp;oe=5C64D691">
            <a:extLst>
              <a:ext uri="{FF2B5EF4-FFF2-40B4-BE49-F238E27FC236}">
                <a16:creationId xmlns:a16="http://schemas.microsoft.com/office/drawing/2014/main" id="{73486BC9-6F28-4E94-8492-F340A51741B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34583" y="1990832"/>
            <a:ext cx="1529310" cy="9144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s://scontent-atl3-1.xx.fbcdn.net/v/t1.0-9/10177305_698276243565279_4754767790220637689_n.jpg?_nc_cat=101&amp;_nc_ht=scontent-atl3-1.xx&amp;oh=8b0938fb158cf89e214df323495a88a2&amp;oe=5C6AB389">
            <a:extLst>
              <a:ext uri="{FF2B5EF4-FFF2-40B4-BE49-F238E27FC236}">
                <a16:creationId xmlns:a16="http://schemas.microsoft.com/office/drawing/2014/main" id="{26D03161-10E7-4C21-88C9-14CBFD3D44C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30829" y="1990831"/>
            <a:ext cx="1529309" cy="914399"/>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s://scontent-atl3-1.xx.fbcdn.net/v/t1.0-9/1505438_698292040230366_203042487380100407_n.jpg?_nc_cat=102&amp;_nc_ht=scontent-atl3-1.xx&amp;oh=83bdd0e4a4d6de35c7900035893c2f4f&amp;oe=5CA6754E">
            <a:extLst>
              <a:ext uri="{FF2B5EF4-FFF2-40B4-BE49-F238E27FC236}">
                <a16:creationId xmlns:a16="http://schemas.microsoft.com/office/drawing/2014/main" id="{E2E53037-313C-4F1C-B7B8-8FCC2EF0529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427075" y="1970607"/>
            <a:ext cx="1657246" cy="932496"/>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https://scontent-dfw5-2.xx.fbcdn.net/v/t1.0-9/10151275_698281220231448_4695656887630552068_n.jpg?_nc_cat=111&amp;_nc_ht=scontent-dfw5-2.xx&amp;oh=81820dde536619d254b733c27f331483&amp;oe=5CB11152">
            <a:extLst>
              <a:ext uri="{FF2B5EF4-FFF2-40B4-BE49-F238E27FC236}">
                <a16:creationId xmlns:a16="http://schemas.microsoft.com/office/drawing/2014/main" id="{CA30DB52-FD3D-4599-8648-AE42091E3076}"/>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08326" y="3154503"/>
            <a:ext cx="1270765" cy="1433343"/>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https://scontent-dfw5-2.xx.fbcdn.net/v/t1.0-9/36919766_1841944259198466_2857817564552101888_n.jpg?_nc_cat=109&amp;_nc_ht=scontent-dfw5-2.xx&amp;oh=329ce0552364c8e55419feb0a7834816&amp;oe=5C964B06">
            <a:extLst>
              <a:ext uri="{FF2B5EF4-FFF2-40B4-BE49-F238E27FC236}">
                <a16:creationId xmlns:a16="http://schemas.microsoft.com/office/drawing/2014/main" id="{F2EB489A-D907-4403-83B9-42A4D3B3A3FC}"/>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406033" y="3154502"/>
            <a:ext cx="1191465" cy="1433342"/>
          </a:xfrm>
          <a:prstGeom prst="rect">
            <a:avLst/>
          </a:prstGeom>
          <a:noFill/>
          <a:extLst>
            <a:ext uri="{909E8E84-426E-40DD-AFC4-6F175D3DCCD1}">
              <a14:hiddenFill xmlns:a14="http://schemas.microsoft.com/office/drawing/2010/main">
                <a:solidFill>
                  <a:srgbClr val="FFFFFF"/>
                </a:solidFill>
              </a14:hiddenFill>
            </a:ext>
          </a:extLst>
        </p:spPr>
      </p:pic>
      <p:pic>
        <p:nvPicPr>
          <p:cNvPr id="3086" name="Picture 14" descr="https://scontent-dfw5-2.xx.fbcdn.net/v/t1.0-9/15965136_1284047394988158_3078584000248090582_n.jpg?_nc_cat=110&amp;_nc_ht=scontent-dfw5-2.xx&amp;oh=b3203f50bc929299dae4047efc555421&amp;oe=5C99D9C0">
            <a:extLst>
              <a:ext uri="{FF2B5EF4-FFF2-40B4-BE49-F238E27FC236}">
                <a16:creationId xmlns:a16="http://schemas.microsoft.com/office/drawing/2014/main" id="{E28FC43E-5A30-477C-B031-061E049A587A}"/>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444485" y="3133174"/>
            <a:ext cx="1369814" cy="1454670"/>
          </a:xfrm>
          <a:prstGeom prst="rect">
            <a:avLst/>
          </a:prstGeom>
          <a:noFill/>
          <a:extLst>
            <a:ext uri="{909E8E84-426E-40DD-AFC4-6F175D3DCCD1}">
              <a14:hiddenFill xmlns:a14="http://schemas.microsoft.com/office/drawing/2010/main">
                <a:solidFill>
                  <a:srgbClr val="FFFFFF"/>
                </a:solidFill>
              </a14:hiddenFill>
            </a:ext>
          </a:extLst>
        </p:spPr>
      </p:pic>
      <p:pic>
        <p:nvPicPr>
          <p:cNvPr id="3088" name="Picture 16" descr="https://scontent-dfw5-2.xx.fbcdn.net/v/t1.0-9/11150969_884487918277443_4996830708472563086_n.jpg?_nc_cat=106&amp;_nc_ht=scontent-dfw5-2.xx&amp;oh=c5422c01d1614e76527a6a6896cd3f91&amp;oe=5C6C5426">
            <a:extLst>
              <a:ext uri="{FF2B5EF4-FFF2-40B4-BE49-F238E27FC236}">
                <a16:creationId xmlns:a16="http://schemas.microsoft.com/office/drawing/2014/main" id="{4FE7C1DD-A7C8-4CFA-B254-33FC19CDB699}"/>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739822" y="3154501"/>
            <a:ext cx="1075007" cy="1433343"/>
          </a:xfrm>
          <a:prstGeom prst="rect">
            <a:avLst/>
          </a:prstGeom>
          <a:noFill/>
          <a:extLst>
            <a:ext uri="{909E8E84-426E-40DD-AFC4-6F175D3DCCD1}">
              <a14:hiddenFill xmlns:a14="http://schemas.microsoft.com/office/drawing/2010/main">
                <a:solidFill>
                  <a:srgbClr val="FFFFFF"/>
                </a:solidFill>
              </a14:hiddenFill>
            </a:ext>
          </a:extLst>
        </p:spPr>
      </p:pic>
      <p:pic>
        <p:nvPicPr>
          <p:cNvPr id="3090" name="Picture 18" descr="https://scontent-dfw5-2.xx.fbcdn.net/v/t1.0-9/11951224_945253528867548_7005387457445631156_n.jpg?_nc_cat=101&amp;_nc_ht=scontent-dfw5-2.xx&amp;oh=1704336f8defedeaa1fae99f95ed063e&amp;oe=5C9FAED8">
            <a:extLst>
              <a:ext uri="{FF2B5EF4-FFF2-40B4-BE49-F238E27FC236}">
                <a16:creationId xmlns:a16="http://schemas.microsoft.com/office/drawing/2014/main" id="{31B72230-EC55-465C-B506-978EA241CAB7}"/>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308574" y="4881426"/>
            <a:ext cx="1470268" cy="1102701"/>
          </a:xfrm>
          <a:prstGeom prst="rect">
            <a:avLst/>
          </a:prstGeom>
          <a:noFill/>
          <a:extLst>
            <a:ext uri="{909E8E84-426E-40DD-AFC4-6F175D3DCCD1}">
              <a14:hiddenFill xmlns:a14="http://schemas.microsoft.com/office/drawing/2010/main">
                <a:solidFill>
                  <a:srgbClr val="FFFFFF"/>
                </a:solidFill>
              </a14:hiddenFill>
            </a:ext>
          </a:extLst>
        </p:spPr>
      </p:pic>
      <p:pic>
        <p:nvPicPr>
          <p:cNvPr id="3092" name="Picture 20" descr="https://scontent-atl3-1.xx.fbcdn.net/v/t1.0-9/10258807_698352426890994_8629184253838633544_n.jpg?_nc_cat=109&amp;_nc_ht=scontent-atl3-1.xx&amp;oh=ae91a34f361a164ea6ba6bceef029e2c&amp;oe=5C9FF962">
            <a:extLst>
              <a:ext uri="{FF2B5EF4-FFF2-40B4-BE49-F238E27FC236}">
                <a16:creationId xmlns:a16="http://schemas.microsoft.com/office/drawing/2014/main" id="{37561B6F-5CAE-43FF-B087-701F22DAEC9C}"/>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177220" y="4825531"/>
            <a:ext cx="1644036" cy="1233027"/>
          </a:xfrm>
          <a:prstGeom prst="rect">
            <a:avLst/>
          </a:prstGeom>
          <a:noFill/>
          <a:extLst>
            <a:ext uri="{909E8E84-426E-40DD-AFC4-6F175D3DCCD1}">
              <a14:hiddenFill xmlns:a14="http://schemas.microsoft.com/office/drawing/2010/main">
                <a:solidFill>
                  <a:srgbClr val="FFFFFF"/>
                </a:solidFill>
              </a14:hiddenFill>
            </a:ext>
          </a:extLst>
        </p:spPr>
      </p:pic>
      <p:pic>
        <p:nvPicPr>
          <p:cNvPr id="3094" name="Picture 22" descr="https://scontent-atl3-1.xx.fbcdn.net/v/t1.0-9/13173665_1079238125469087_7588841946562021296_n.jpg?_nc_cat=110&amp;_nc_ht=scontent-atl3-1.xx&amp;oh=9425cd26966b34b7e0135b0ef6ee75b7&amp;oe=5C63669B">
            <a:extLst>
              <a:ext uri="{FF2B5EF4-FFF2-40B4-BE49-F238E27FC236}">
                <a16:creationId xmlns:a16="http://schemas.microsoft.com/office/drawing/2014/main" id="{618CCA14-4642-469C-BFBC-375156ED365A}"/>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540320" y="4815788"/>
            <a:ext cx="1172280" cy="1233979"/>
          </a:xfrm>
          <a:prstGeom prst="rect">
            <a:avLst/>
          </a:prstGeom>
          <a:noFill/>
          <a:extLst>
            <a:ext uri="{909E8E84-426E-40DD-AFC4-6F175D3DCCD1}">
              <a14:hiddenFill xmlns:a14="http://schemas.microsoft.com/office/drawing/2010/main">
                <a:solidFill>
                  <a:srgbClr val="FFFFFF"/>
                </a:solidFill>
              </a14:hiddenFill>
            </a:ext>
          </a:extLst>
        </p:spPr>
      </p:pic>
      <p:pic>
        <p:nvPicPr>
          <p:cNvPr id="3096" name="Picture 24" descr="https://scontent-atl3-1.xx.fbcdn.net/v/t1.0-9/15781114_1277957808930450_69155757493095299_n.jpg?_nc_cat=111&amp;_nc_ht=scontent-atl3-1.xx&amp;oh=12fbbe0c1f7112c240095f64d6ec5aa1&amp;oe=5CAECAA5">
            <a:extLst>
              <a:ext uri="{FF2B5EF4-FFF2-40B4-BE49-F238E27FC236}">
                <a16:creationId xmlns:a16="http://schemas.microsoft.com/office/drawing/2014/main" id="{C81ED439-F6D8-4E87-9C35-A95DD846C75C}"/>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8677446" y="4813643"/>
            <a:ext cx="1137384" cy="1433343"/>
          </a:xfrm>
          <a:prstGeom prst="rect">
            <a:avLst/>
          </a:prstGeom>
          <a:noFill/>
          <a:extLst>
            <a:ext uri="{909E8E84-426E-40DD-AFC4-6F175D3DCCD1}">
              <a14:hiddenFill xmlns:a14="http://schemas.microsoft.com/office/drawing/2010/main">
                <a:solidFill>
                  <a:srgbClr val="FFFFFF"/>
                </a:solidFill>
              </a14:hiddenFill>
            </a:ext>
          </a:extLst>
        </p:spPr>
      </p:pic>
      <p:pic>
        <p:nvPicPr>
          <p:cNvPr id="3098" name="Picture 26" descr="https://i.imgur.com/4bg2nXF.png">
            <a:extLst>
              <a:ext uri="{FF2B5EF4-FFF2-40B4-BE49-F238E27FC236}">
                <a16:creationId xmlns:a16="http://schemas.microsoft.com/office/drawing/2014/main" id="{34787D71-BB27-4A28-AD8A-68A67A7F0CE8}"/>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0847919" y="2297952"/>
            <a:ext cx="161925" cy="368617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C43F244D-7763-4419-8A62-81FF4CE0153D}"/>
              </a:ext>
            </a:extLst>
          </p:cNvPr>
          <p:cNvPicPr>
            <a:picLocks noChangeAspect="1"/>
          </p:cNvPicPr>
          <p:nvPr/>
        </p:nvPicPr>
        <p:blipFill>
          <a:blip r:embed="rId19"/>
          <a:stretch>
            <a:fillRect/>
          </a:stretch>
        </p:blipFill>
        <p:spPr>
          <a:xfrm>
            <a:off x="10851838" y="5831727"/>
            <a:ext cx="161925" cy="152400"/>
          </a:xfrm>
          <a:prstGeom prst="rect">
            <a:avLst/>
          </a:prstGeom>
        </p:spPr>
      </p:pic>
      <p:sp>
        <p:nvSpPr>
          <p:cNvPr id="32" name="Arrow: Down 31">
            <a:extLst>
              <a:ext uri="{FF2B5EF4-FFF2-40B4-BE49-F238E27FC236}">
                <a16:creationId xmlns:a16="http://schemas.microsoft.com/office/drawing/2014/main" id="{85CAE675-0A2E-49D2-8725-90ED66CD4683}"/>
              </a:ext>
            </a:extLst>
          </p:cNvPr>
          <p:cNvSpPr/>
          <p:nvPr/>
        </p:nvSpPr>
        <p:spPr>
          <a:xfrm>
            <a:off x="5763893" y="888204"/>
            <a:ext cx="45719" cy="79374"/>
          </a:xfrm>
          <a:prstGeom prst="downArrow">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50BF0BE1-46CA-455B-975D-9D02C7A7E2B6}"/>
              </a:ext>
            </a:extLst>
          </p:cNvPr>
          <p:cNvSpPr txBox="1"/>
          <p:nvPr/>
        </p:nvSpPr>
        <p:spPr>
          <a:xfrm>
            <a:off x="4098926" y="925513"/>
            <a:ext cx="666750" cy="646331"/>
          </a:xfrm>
          <a:prstGeom prst="rect">
            <a:avLst/>
          </a:prstGeom>
          <a:noFill/>
        </p:spPr>
        <p:txBody>
          <a:bodyPr wrap="square" rtlCol="0">
            <a:spAutoFit/>
          </a:bodyPr>
          <a:lstStyle/>
          <a:p>
            <a:r>
              <a:rPr lang="en-US" sz="900" dirty="0">
                <a:latin typeface="Segoe UI Light" panose="020B0502040204020203" pitchFamily="34" charset="0"/>
                <a:cs typeface="Segoe UI Light" panose="020B0502040204020203" pitchFamily="34" charset="0"/>
              </a:rPr>
              <a:t>Wedding</a:t>
            </a:r>
          </a:p>
          <a:p>
            <a:r>
              <a:rPr lang="en-US" sz="900" dirty="0">
                <a:latin typeface="Segoe UI Light" panose="020B0502040204020203" pitchFamily="34" charset="0"/>
                <a:cs typeface="Segoe UI Light" panose="020B0502040204020203" pitchFamily="34" charset="0"/>
              </a:rPr>
              <a:t>Birthday</a:t>
            </a:r>
          </a:p>
          <a:p>
            <a:r>
              <a:rPr lang="en-US" sz="900" dirty="0">
                <a:latin typeface="Segoe UI Light" panose="020B0502040204020203" pitchFamily="34" charset="0"/>
                <a:cs typeface="Segoe UI Light" panose="020B0502040204020203" pitchFamily="34" charset="0"/>
              </a:rPr>
              <a:t>Specialty</a:t>
            </a:r>
          </a:p>
          <a:p>
            <a:r>
              <a:rPr lang="en-US" sz="900" b="1" dirty="0">
                <a:latin typeface="Segoe UI Light" panose="020B0502040204020203" pitchFamily="34" charset="0"/>
                <a:cs typeface="Segoe UI Light" panose="020B0502040204020203" pitchFamily="34" charset="0"/>
              </a:rPr>
              <a:t>All</a:t>
            </a:r>
          </a:p>
        </p:txBody>
      </p:sp>
    </p:spTree>
    <p:extLst>
      <p:ext uri="{BB962C8B-B14F-4D97-AF65-F5344CB8AC3E}">
        <p14:creationId xmlns:p14="http://schemas.microsoft.com/office/powerpoint/2010/main" val="10531865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2A6AEDB-3172-4EE1-9221-7E33D4229A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1" y="0"/>
            <a:ext cx="12192000" cy="1065320"/>
          </a:xfrm>
          <a:prstGeom prst="rect">
            <a:avLst/>
          </a:prstGeom>
        </p:spPr>
      </p:pic>
      <p:pic>
        <p:nvPicPr>
          <p:cNvPr id="1028" name="Picture 4" descr="https://i.imgur.com/di8hWYN.png">
            <a:extLst>
              <a:ext uri="{FF2B5EF4-FFF2-40B4-BE49-F238E27FC236}">
                <a16:creationId xmlns:a16="http://schemas.microsoft.com/office/drawing/2014/main" id="{1D146516-40F0-4E6F-8924-A26FD5AFBB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73520" y="660079"/>
            <a:ext cx="577127" cy="13899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i.imgur.com/Ujzn1Or.png">
            <a:extLst>
              <a:ext uri="{FF2B5EF4-FFF2-40B4-BE49-F238E27FC236}">
                <a16:creationId xmlns:a16="http://schemas.microsoft.com/office/drawing/2014/main" id="{0980B20C-B6A3-4ED1-B8F9-BBDE8DD934E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95722" y="154835"/>
            <a:ext cx="648133" cy="22412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01E1C4A7-E0E2-42A8-B215-716898545CED}"/>
              </a:ext>
            </a:extLst>
          </p:cNvPr>
          <p:cNvSpPr txBox="1"/>
          <p:nvPr/>
        </p:nvSpPr>
        <p:spPr>
          <a:xfrm>
            <a:off x="5181666" y="1368899"/>
            <a:ext cx="1827387" cy="584775"/>
          </a:xfrm>
          <a:prstGeom prst="rect">
            <a:avLst/>
          </a:prstGeom>
          <a:noFill/>
        </p:spPr>
        <p:txBody>
          <a:bodyPr wrap="square" rtlCol="0">
            <a:spAutoFit/>
          </a:bodyPr>
          <a:lstStyle/>
          <a:p>
            <a:pPr algn="ctr"/>
            <a:r>
              <a:rPr lang="en-US" sz="3200" dirty="0">
                <a:latin typeface="Gabriola" panose="04040605051002020D02" pitchFamily="82" charset="0"/>
              </a:rPr>
              <a:t>All Cupcakes</a:t>
            </a:r>
          </a:p>
        </p:txBody>
      </p:sp>
      <p:pic>
        <p:nvPicPr>
          <p:cNvPr id="9" name="Picture 8">
            <a:extLst>
              <a:ext uri="{FF2B5EF4-FFF2-40B4-BE49-F238E27FC236}">
                <a16:creationId xmlns:a16="http://schemas.microsoft.com/office/drawing/2014/main" id="{BA4D6825-BC46-4BCF-BBF0-F3179AC0B8D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6170505"/>
            <a:ext cx="12192000" cy="1065320"/>
          </a:xfrm>
          <a:prstGeom prst="rect">
            <a:avLst/>
          </a:prstGeom>
        </p:spPr>
      </p:pic>
      <p:sp>
        <p:nvSpPr>
          <p:cNvPr id="16" name="TextBox 15">
            <a:extLst>
              <a:ext uri="{FF2B5EF4-FFF2-40B4-BE49-F238E27FC236}">
                <a16:creationId xmlns:a16="http://schemas.microsoft.com/office/drawing/2014/main" id="{4D95A737-B2F6-4F28-AB63-920AB54D966C}"/>
              </a:ext>
            </a:extLst>
          </p:cNvPr>
          <p:cNvSpPr txBox="1"/>
          <p:nvPr/>
        </p:nvSpPr>
        <p:spPr>
          <a:xfrm>
            <a:off x="5097143" y="925512"/>
            <a:ext cx="666750" cy="507831"/>
          </a:xfrm>
          <a:prstGeom prst="rect">
            <a:avLst/>
          </a:prstGeom>
          <a:noFill/>
        </p:spPr>
        <p:txBody>
          <a:bodyPr wrap="square" rtlCol="0">
            <a:spAutoFit/>
          </a:bodyPr>
          <a:lstStyle/>
          <a:p>
            <a:r>
              <a:rPr lang="en-US" sz="900" dirty="0">
                <a:latin typeface="Segoe UI Light" panose="020B0502040204020203" pitchFamily="34" charset="0"/>
                <a:cs typeface="Segoe UI Light" panose="020B0502040204020203" pitchFamily="34" charset="0"/>
              </a:rPr>
              <a:t>Birthday</a:t>
            </a:r>
          </a:p>
          <a:p>
            <a:r>
              <a:rPr lang="en-US" sz="900" dirty="0">
                <a:latin typeface="Segoe UI Light" panose="020B0502040204020203" pitchFamily="34" charset="0"/>
                <a:cs typeface="Segoe UI Light" panose="020B0502040204020203" pitchFamily="34" charset="0"/>
              </a:rPr>
              <a:t>Specialty</a:t>
            </a:r>
          </a:p>
          <a:p>
            <a:r>
              <a:rPr lang="en-US" sz="900" b="1" dirty="0">
                <a:latin typeface="Segoe UI Light" panose="020B0502040204020203" pitchFamily="34" charset="0"/>
                <a:cs typeface="Segoe UI Light" panose="020B0502040204020203" pitchFamily="34" charset="0"/>
              </a:rPr>
              <a:t>All</a:t>
            </a:r>
          </a:p>
        </p:txBody>
      </p:sp>
      <p:pic>
        <p:nvPicPr>
          <p:cNvPr id="3098" name="Picture 26" descr="https://i.imgur.com/4bg2nXF.png">
            <a:extLst>
              <a:ext uri="{FF2B5EF4-FFF2-40B4-BE49-F238E27FC236}">
                <a16:creationId xmlns:a16="http://schemas.microsoft.com/office/drawing/2014/main" id="{34787D71-BB27-4A28-AD8A-68A67A7F0CE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847919" y="2297952"/>
            <a:ext cx="161925" cy="368617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C43F244D-7763-4419-8A62-81FF4CE0153D}"/>
              </a:ext>
            </a:extLst>
          </p:cNvPr>
          <p:cNvPicPr>
            <a:picLocks noChangeAspect="1"/>
          </p:cNvPicPr>
          <p:nvPr/>
        </p:nvPicPr>
        <p:blipFill>
          <a:blip r:embed="rId7"/>
          <a:stretch>
            <a:fillRect/>
          </a:stretch>
        </p:blipFill>
        <p:spPr>
          <a:xfrm>
            <a:off x="10851838" y="5831727"/>
            <a:ext cx="161925" cy="152400"/>
          </a:xfrm>
          <a:prstGeom prst="rect">
            <a:avLst/>
          </a:prstGeom>
        </p:spPr>
      </p:pic>
      <p:pic>
        <p:nvPicPr>
          <p:cNvPr id="4098" name="Picture 2" descr="https://scontent-atl3-1.xx.fbcdn.net/v/t1.0-9/10258163_698276770231893_7821915148203370361_n.jpg?_nc_cat=107&amp;_nc_ht=scontent-atl3-1.xx&amp;oh=70a00a4e501ed8d83adbfbee4756b6c9&amp;oe=5CA5B466">
            <a:extLst>
              <a:ext uri="{FF2B5EF4-FFF2-40B4-BE49-F238E27FC236}">
                <a16:creationId xmlns:a16="http://schemas.microsoft.com/office/drawing/2014/main" id="{57D247EE-2C00-4B2F-A448-46ECE1F600F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82982" y="2135253"/>
            <a:ext cx="1253940" cy="940455"/>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s://scontent-atl3-1.xx.fbcdn.net/v/t1.0-9/10329081_698276766898560_8943807525096889564_n.jpg?_nc_cat=100&amp;_nc_ht=scontent-atl3-1.xx&amp;oh=ec9798d4e8182ad88a83fb354a8c502a&amp;oe=5CADE7F4">
            <a:extLst>
              <a:ext uri="{FF2B5EF4-FFF2-40B4-BE49-F238E27FC236}">
                <a16:creationId xmlns:a16="http://schemas.microsoft.com/office/drawing/2014/main" id="{A237F413-B412-4D0E-8A0A-0160462B8AC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303370" y="3265234"/>
            <a:ext cx="1413163" cy="1413163"/>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ttps://scontent-atl3-1.xx.fbcdn.net/v/t1.0-9/10177510_698313823561521_4317495036733120445_n.jpg?_nc_cat=109&amp;_nc_ht=scontent-atl3-1.xx&amp;oh=31afe0a1df038c74439e3c59daf4aaca&amp;oe=5CA64E77">
            <a:extLst>
              <a:ext uri="{FF2B5EF4-FFF2-40B4-BE49-F238E27FC236}">
                <a16:creationId xmlns:a16="http://schemas.microsoft.com/office/drawing/2014/main" id="{C755BDD9-C6E7-4DDA-A204-82206D626CE7}"/>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336205" y="4791863"/>
            <a:ext cx="1347492" cy="1010619"/>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https://scontent-atl3-1.xx.fbcdn.net/v/t1.0-9/10177898_698297870229783_4761885694227853088_n.jpg?_nc_cat=102&amp;_nc_ht=scontent-atl3-1.xx&amp;oh=379fcf0808faed2e69e2882a2aeb01c1&amp;oe=5CB272A1">
            <a:extLst>
              <a:ext uri="{FF2B5EF4-FFF2-40B4-BE49-F238E27FC236}">
                <a16:creationId xmlns:a16="http://schemas.microsoft.com/office/drawing/2014/main" id="{E6E10681-EBFF-47EF-87CD-63CC2ACA2F56}"/>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470172" y="2120682"/>
            <a:ext cx="1253941" cy="940456"/>
          </a:xfrm>
          <a:prstGeom prst="rect">
            <a:avLst/>
          </a:prstGeom>
          <a:noFill/>
          <a:extLst>
            <a:ext uri="{909E8E84-426E-40DD-AFC4-6F175D3DCCD1}">
              <a14:hiddenFill xmlns:a14="http://schemas.microsoft.com/office/drawing/2010/main">
                <a:solidFill>
                  <a:srgbClr val="FFFFFF"/>
                </a:solidFill>
              </a14:hiddenFill>
            </a:ext>
          </a:extLst>
        </p:spPr>
      </p:pic>
      <p:pic>
        <p:nvPicPr>
          <p:cNvPr id="4106" name="Picture 10" descr="https://scontent-atl3-1.xx.fbcdn.net/v/t1.0-9/1480655_698326163560287_7552922571203207517_n.jpg?_nc_cat=103&amp;_nc_ht=scontent-atl3-1.xx&amp;oh=b21c60545391fa9418747246dfd26b1a&amp;oe=5C977586">
            <a:extLst>
              <a:ext uri="{FF2B5EF4-FFF2-40B4-BE49-F238E27FC236}">
                <a16:creationId xmlns:a16="http://schemas.microsoft.com/office/drawing/2014/main" id="{CE91905C-7DCB-4AC6-896B-81791C40AD16}"/>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367662" y="3459024"/>
            <a:ext cx="1458962" cy="1094222"/>
          </a:xfrm>
          <a:prstGeom prst="rect">
            <a:avLst/>
          </a:prstGeom>
          <a:noFill/>
          <a:extLst>
            <a:ext uri="{909E8E84-426E-40DD-AFC4-6F175D3DCCD1}">
              <a14:hiddenFill xmlns:a14="http://schemas.microsoft.com/office/drawing/2010/main">
                <a:solidFill>
                  <a:srgbClr val="FFFFFF"/>
                </a:solidFill>
              </a14:hiddenFill>
            </a:ext>
          </a:extLst>
        </p:spPr>
      </p:pic>
      <p:pic>
        <p:nvPicPr>
          <p:cNvPr id="4110" name="Picture 14" descr="https://scontent-atl3-1.xx.fbcdn.net/v/t1.0-9/10342458_729145220478381_3578504950692688140_n.jpg?_nc_cat=105&amp;_nc_ht=scontent-atl3-1.xx&amp;oh=2ee51f7fa487160501c8e48a76bfd560&amp;oe=5CA1446F">
            <a:extLst>
              <a:ext uri="{FF2B5EF4-FFF2-40B4-BE49-F238E27FC236}">
                <a16:creationId xmlns:a16="http://schemas.microsoft.com/office/drawing/2014/main" id="{DD166F40-5E15-4B29-81B0-C8799F87155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575528" y="2058250"/>
            <a:ext cx="1420427" cy="1065320"/>
          </a:xfrm>
          <a:prstGeom prst="rect">
            <a:avLst/>
          </a:prstGeom>
          <a:noFill/>
          <a:extLst>
            <a:ext uri="{909E8E84-426E-40DD-AFC4-6F175D3DCCD1}">
              <a14:hiddenFill xmlns:a14="http://schemas.microsoft.com/office/drawing/2010/main">
                <a:solidFill>
                  <a:srgbClr val="FFFFFF"/>
                </a:solidFill>
              </a14:hiddenFill>
            </a:ext>
          </a:extLst>
        </p:spPr>
      </p:pic>
      <p:pic>
        <p:nvPicPr>
          <p:cNvPr id="4112" name="Picture 16" descr="https://scontent-atl3-1.xx.fbcdn.net/v/t1.0-9/1512722_729145487145021_8455235369343318795_n.jpg?_nc_cat=102&amp;_nc_ht=scontent-atl3-1.xx&amp;oh=e942df46328ae979d35f3d8a811757a2&amp;oe=5C6BC809">
            <a:extLst>
              <a:ext uri="{FF2B5EF4-FFF2-40B4-BE49-F238E27FC236}">
                <a16:creationId xmlns:a16="http://schemas.microsoft.com/office/drawing/2014/main" id="{6477A76F-EA6F-4C84-88A8-BAA8D64415F0}"/>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556260" y="3459024"/>
            <a:ext cx="1458962" cy="1094222"/>
          </a:xfrm>
          <a:prstGeom prst="rect">
            <a:avLst/>
          </a:prstGeom>
          <a:noFill/>
          <a:extLst>
            <a:ext uri="{909E8E84-426E-40DD-AFC4-6F175D3DCCD1}">
              <a14:hiddenFill xmlns:a14="http://schemas.microsoft.com/office/drawing/2010/main">
                <a:solidFill>
                  <a:srgbClr val="FFFFFF"/>
                </a:solidFill>
              </a14:hiddenFill>
            </a:ext>
          </a:extLst>
        </p:spPr>
      </p:pic>
      <p:pic>
        <p:nvPicPr>
          <p:cNvPr id="4114" name="Picture 18" descr="https://scontent-atl3-1.xx.fbcdn.net/v/t1.0-9/10561662_758497317543171_7295603227988396781_n.jpg?_nc_cat=107&amp;_nc_ht=scontent-atl3-1.xx&amp;oh=df3e8a59455cddb74d73778ebaaff4b0&amp;oe=5C9C97E7">
            <a:extLst>
              <a:ext uri="{FF2B5EF4-FFF2-40B4-BE49-F238E27FC236}">
                <a16:creationId xmlns:a16="http://schemas.microsoft.com/office/drawing/2014/main" id="{52C399E4-5D22-49B2-8E08-4F59CA45CDD3}"/>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506372" y="4720088"/>
            <a:ext cx="1551709" cy="1163782"/>
          </a:xfrm>
          <a:prstGeom prst="rect">
            <a:avLst/>
          </a:prstGeom>
          <a:noFill/>
          <a:extLst>
            <a:ext uri="{909E8E84-426E-40DD-AFC4-6F175D3DCCD1}">
              <a14:hiddenFill xmlns:a14="http://schemas.microsoft.com/office/drawing/2010/main">
                <a:solidFill>
                  <a:srgbClr val="FFFFFF"/>
                </a:solidFill>
              </a14:hiddenFill>
            </a:ext>
          </a:extLst>
        </p:spPr>
      </p:pic>
      <p:pic>
        <p:nvPicPr>
          <p:cNvPr id="4116" name="Picture 20" descr="https://scontent-atl3-1.xx.fbcdn.net/v/t1.0-9/10968322_851323441593891_8211931213868720697_n.jpg?_nc_cat=100&amp;_nc_ht=scontent-atl3-1.xx&amp;oh=74eece0f7f08b772524c2221756f0d65&amp;oe=5CAC2F39">
            <a:extLst>
              <a:ext uri="{FF2B5EF4-FFF2-40B4-BE49-F238E27FC236}">
                <a16:creationId xmlns:a16="http://schemas.microsoft.com/office/drawing/2014/main" id="{685DEBB4-EBDB-4A32-AB70-F0CC1A1C2F57}"/>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576077" y="2058249"/>
            <a:ext cx="1420427" cy="1065321"/>
          </a:xfrm>
          <a:prstGeom prst="rect">
            <a:avLst/>
          </a:prstGeom>
          <a:noFill/>
          <a:extLst>
            <a:ext uri="{909E8E84-426E-40DD-AFC4-6F175D3DCCD1}">
              <a14:hiddenFill xmlns:a14="http://schemas.microsoft.com/office/drawing/2010/main">
                <a:solidFill>
                  <a:srgbClr val="FFFFFF"/>
                </a:solidFill>
              </a14:hiddenFill>
            </a:ext>
          </a:extLst>
        </p:spPr>
      </p:pic>
      <p:pic>
        <p:nvPicPr>
          <p:cNvPr id="4118" name="Picture 22" descr="https://scontent-atl3-1.xx.fbcdn.net/v/t1.0-9/1506597_889964587729776_8108454504045843811_n.jpg?_nc_cat=107&amp;_nc_ht=scontent-atl3-1.xx&amp;oh=86229558dc4b8c6ac5d6025051dee805&amp;oe=5CA33797">
            <a:extLst>
              <a:ext uri="{FF2B5EF4-FFF2-40B4-BE49-F238E27FC236}">
                <a16:creationId xmlns:a16="http://schemas.microsoft.com/office/drawing/2014/main" id="{B040386B-CFDB-4A51-8188-E22EE8D72943}"/>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8504278" y="3419626"/>
            <a:ext cx="1564024" cy="1173018"/>
          </a:xfrm>
          <a:prstGeom prst="rect">
            <a:avLst/>
          </a:prstGeom>
          <a:noFill/>
          <a:extLst>
            <a:ext uri="{909E8E84-426E-40DD-AFC4-6F175D3DCCD1}">
              <a14:hiddenFill xmlns:a14="http://schemas.microsoft.com/office/drawing/2010/main">
                <a:solidFill>
                  <a:srgbClr val="FFFFFF"/>
                </a:solidFill>
              </a14:hiddenFill>
            </a:ext>
          </a:extLst>
        </p:spPr>
      </p:pic>
      <p:pic>
        <p:nvPicPr>
          <p:cNvPr id="4120" name="Picture 24" descr="https://scontent-atl3-1.xx.fbcdn.net/v/t1.0-9/1937139_1053219714737595_6843620730513491154_n.jpg?_nc_cat=101&amp;_nc_ht=scontent-atl3-1.xx&amp;oh=0e835df46549b9ba274377297435766c&amp;oe=5CA92C5F">
            <a:extLst>
              <a:ext uri="{FF2B5EF4-FFF2-40B4-BE49-F238E27FC236}">
                <a16:creationId xmlns:a16="http://schemas.microsoft.com/office/drawing/2014/main" id="{C5ABC975-1F32-40C5-B0DF-B61571650F65}"/>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504278" y="4740476"/>
            <a:ext cx="1551709" cy="1163782"/>
          </a:xfrm>
          <a:prstGeom prst="rect">
            <a:avLst/>
          </a:prstGeom>
          <a:noFill/>
          <a:extLst>
            <a:ext uri="{909E8E84-426E-40DD-AFC4-6F175D3DCCD1}">
              <a14:hiddenFill xmlns:a14="http://schemas.microsoft.com/office/drawing/2010/main">
                <a:solidFill>
                  <a:srgbClr val="FFFFFF"/>
                </a:solidFill>
              </a14:hiddenFill>
            </a:ext>
          </a:extLst>
        </p:spPr>
      </p:pic>
      <p:pic>
        <p:nvPicPr>
          <p:cNvPr id="4122" name="Picture 26" descr="https://scontent-atl3-1.xx.fbcdn.net/v/t1.0-9/12931280_1060218610704372_2278048662193634670_n.jpg?_nc_cat=103&amp;_nc_ht=scontent-atl3-1.xx&amp;oh=5c676a7ee54f2061f7a2bf3663a8faa4&amp;oe=5CA0543A">
            <a:extLst>
              <a:ext uri="{FF2B5EF4-FFF2-40B4-BE49-F238E27FC236}">
                <a16:creationId xmlns:a16="http://schemas.microsoft.com/office/drawing/2014/main" id="{4C3A2F38-D346-48A8-900C-4461D945514A}"/>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4424075" y="4720088"/>
            <a:ext cx="1346134" cy="1141373"/>
          </a:xfrm>
          <a:prstGeom prst="rect">
            <a:avLst/>
          </a:prstGeom>
          <a:noFill/>
          <a:extLst>
            <a:ext uri="{909E8E84-426E-40DD-AFC4-6F175D3DCCD1}">
              <a14:hiddenFill xmlns:a14="http://schemas.microsoft.com/office/drawing/2010/main">
                <a:solidFill>
                  <a:srgbClr val="FFFFFF"/>
                </a:solidFill>
              </a14:hiddenFill>
            </a:ext>
          </a:extLst>
        </p:spPr>
      </p:pic>
      <p:sp>
        <p:nvSpPr>
          <p:cNvPr id="39" name="Arrow: Down 38">
            <a:extLst>
              <a:ext uri="{FF2B5EF4-FFF2-40B4-BE49-F238E27FC236}">
                <a16:creationId xmlns:a16="http://schemas.microsoft.com/office/drawing/2014/main" id="{3CE8F073-8F68-47D6-ABF0-833B81894EB5}"/>
              </a:ext>
            </a:extLst>
          </p:cNvPr>
          <p:cNvSpPr/>
          <p:nvPr/>
        </p:nvSpPr>
        <p:spPr>
          <a:xfrm>
            <a:off x="4575175" y="883443"/>
            <a:ext cx="45719" cy="79374"/>
          </a:xfrm>
          <a:prstGeom prst="downArrow">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40" name="Arrow: Down 39">
            <a:extLst>
              <a:ext uri="{FF2B5EF4-FFF2-40B4-BE49-F238E27FC236}">
                <a16:creationId xmlns:a16="http://schemas.microsoft.com/office/drawing/2014/main" id="{9AD109C1-88AB-4677-894C-9D8F07E53E67}"/>
              </a:ext>
            </a:extLst>
          </p:cNvPr>
          <p:cNvSpPr/>
          <p:nvPr/>
        </p:nvSpPr>
        <p:spPr>
          <a:xfrm>
            <a:off x="5763893" y="888204"/>
            <a:ext cx="45719" cy="79374"/>
          </a:xfrm>
          <a:prstGeom prst="downArrow">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402067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6852EAC-CD77-4199-B70A-8A5CBC73CB7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065320"/>
          </a:xfrm>
          <a:prstGeom prst="rect">
            <a:avLst/>
          </a:prstGeom>
        </p:spPr>
      </p:pic>
      <p:pic>
        <p:nvPicPr>
          <p:cNvPr id="1028" name="Picture 4" descr="https://i.imgur.com/di8hWYN.png">
            <a:extLst>
              <a:ext uri="{FF2B5EF4-FFF2-40B4-BE49-F238E27FC236}">
                <a16:creationId xmlns:a16="http://schemas.microsoft.com/office/drawing/2014/main" id="{1D146516-40F0-4E6F-8924-A26FD5AFBB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73520" y="660079"/>
            <a:ext cx="577127" cy="13899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i.imgur.com/Ujzn1Or.png">
            <a:extLst>
              <a:ext uri="{FF2B5EF4-FFF2-40B4-BE49-F238E27FC236}">
                <a16:creationId xmlns:a16="http://schemas.microsoft.com/office/drawing/2014/main" id="{0980B20C-B6A3-4ED1-B8F9-BBDE8DD934E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95722" y="154835"/>
            <a:ext cx="648133" cy="22412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01E1C4A7-E0E2-42A8-B215-716898545CED}"/>
              </a:ext>
            </a:extLst>
          </p:cNvPr>
          <p:cNvSpPr txBox="1"/>
          <p:nvPr/>
        </p:nvSpPr>
        <p:spPr>
          <a:xfrm>
            <a:off x="5181666" y="1368899"/>
            <a:ext cx="1827387" cy="584775"/>
          </a:xfrm>
          <a:prstGeom prst="rect">
            <a:avLst/>
          </a:prstGeom>
          <a:noFill/>
        </p:spPr>
        <p:txBody>
          <a:bodyPr wrap="square" rtlCol="0">
            <a:spAutoFit/>
          </a:bodyPr>
          <a:lstStyle/>
          <a:p>
            <a:pPr algn="ctr"/>
            <a:r>
              <a:rPr lang="en-US" sz="3200" dirty="0">
                <a:latin typeface="Gabriola" panose="04040605051002020D02" pitchFamily="82" charset="0"/>
              </a:rPr>
              <a:t>Menu</a:t>
            </a:r>
          </a:p>
        </p:txBody>
      </p:sp>
      <p:pic>
        <p:nvPicPr>
          <p:cNvPr id="9" name="Picture 8">
            <a:extLst>
              <a:ext uri="{FF2B5EF4-FFF2-40B4-BE49-F238E27FC236}">
                <a16:creationId xmlns:a16="http://schemas.microsoft.com/office/drawing/2014/main" id="{BA4D6825-BC46-4BCF-BBF0-F3179AC0B8D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6170505"/>
            <a:ext cx="12192000" cy="1065320"/>
          </a:xfrm>
          <a:prstGeom prst="rect">
            <a:avLst/>
          </a:prstGeom>
        </p:spPr>
      </p:pic>
      <p:sp>
        <p:nvSpPr>
          <p:cNvPr id="39" name="Arrow: Down 38">
            <a:extLst>
              <a:ext uri="{FF2B5EF4-FFF2-40B4-BE49-F238E27FC236}">
                <a16:creationId xmlns:a16="http://schemas.microsoft.com/office/drawing/2014/main" id="{3CE8F073-8F68-47D6-ABF0-833B81894EB5}"/>
              </a:ext>
            </a:extLst>
          </p:cNvPr>
          <p:cNvSpPr/>
          <p:nvPr/>
        </p:nvSpPr>
        <p:spPr>
          <a:xfrm>
            <a:off x="4575175" y="883443"/>
            <a:ext cx="45719" cy="79374"/>
          </a:xfrm>
          <a:prstGeom prst="downArrow">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40" name="Arrow: Down 39">
            <a:extLst>
              <a:ext uri="{FF2B5EF4-FFF2-40B4-BE49-F238E27FC236}">
                <a16:creationId xmlns:a16="http://schemas.microsoft.com/office/drawing/2014/main" id="{9AD109C1-88AB-4677-894C-9D8F07E53E67}"/>
              </a:ext>
            </a:extLst>
          </p:cNvPr>
          <p:cNvSpPr/>
          <p:nvPr/>
        </p:nvSpPr>
        <p:spPr>
          <a:xfrm>
            <a:off x="5763893" y="888204"/>
            <a:ext cx="45719" cy="79374"/>
          </a:xfrm>
          <a:prstGeom prst="downArrow">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680A277B-C901-4753-A87A-7B96AF3D22A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03473" y="1948763"/>
            <a:ext cx="5783771" cy="4217202"/>
          </a:xfrm>
          <a:prstGeom prst="rect">
            <a:avLst/>
          </a:prstGeom>
        </p:spPr>
      </p:pic>
    </p:spTree>
    <p:extLst>
      <p:ext uri="{BB962C8B-B14F-4D97-AF65-F5344CB8AC3E}">
        <p14:creationId xmlns:p14="http://schemas.microsoft.com/office/powerpoint/2010/main" val="37729196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4" name="Picture 6" descr="https://scontent-atl3-1.xx.fbcdn.net/v/t1.0-9/12027760_972772939448940_586959054128381962_n.jpg?_nc_cat=110&amp;_nc_ht=scontent-atl3-1.xx&amp;oh=4e7514414d7def25ac2385e462ff1819&amp;oe=5C98C602">
            <a:extLst>
              <a:ext uri="{FF2B5EF4-FFF2-40B4-BE49-F238E27FC236}">
                <a16:creationId xmlns:a16="http://schemas.microsoft.com/office/drawing/2014/main" id="{2D23003D-16C2-4625-AA49-FA458092D0C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25569" y="2424953"/>
            <a:ext cx="1472683" cy="1728332"/>
          </a:xfrm>
          <a:prstGeom prst="rect">
            <a:avLst/>
          </a:prstGeom>
          <a:noFill/>
          <a:effectLst>
            <a:softEdge rad="0"/>
          </a:effectLst>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F3BE5E7D-E25D-4CDA-B212-253073ADCF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065320"/>
          </a:xfrm>
          <a:prstGeom prst="rect">
            <a:avLst/>
          </a:prstGeom>
        </p:spPr>
      </p:pic>
      <p:pic>
        <p:nvPicPr>
          <p:cNvPr id="1028" name="Picture 4" descr="https://i.imgur.com/di8hWYN.png">
            <a:extLst>
              <a:ext uri="{FF2B5EF4-FFF2-40B4-BE49-F238E27FC236}">
                <a16:creationId xmlns:a16="http://schemas.microsoft.com/office/drawing/2014/main" id="{1D146516-40F0-4E6F-8924-A26FD5AFBB1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73520" y="660079"/>
            <a:ext cx="577127" cy="13899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i.imgur.com/Ujzn1Or.png">
            <a:extLst>
              <a:ext uri="{FF2B5EF4-FFF2-40B4-BE49-F238E27FC236}">
                <a16:creationId xmlns:a16="http://schemas.microsoft.com/office/drawing/2014/main" id="{0980B20C-B6A3-4ED1-B8F9-BBDE8DD934E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95722" y="154835"/>
            <a:ext cx="648133" cy="22412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01E1C4A7-E0E2-42A8-B215-716898545CED}"/>
              </a:ext>
            </a:extLst>
          </p:cNvPr>
          <p:cNvSpPr txBox="1"/>
          <p:nvPr/>
        </p:nvSpPr>
        <p:spPr>
          <a:xfrm>
            <a:off x="5181666" y="1368899"/>
            <a:ext cx="1827387" cy="584775"/>
          </a:xfrm>
          <a:prstGeom prst="rect">
            <a:avLst/>
          </a:prstGeom>
          <a:noFill/>
        </p:spPr>
        <p:txBody>
          <a:bodyPr wrap="square" rtlCol="0">
            <a:spAutoFit/>
          </a:bodyPr>
          <a:lstStyle/>
          <a:p>
            <a:pPr algn="ctr"/>
            <a:r>
              <a:rPr lang="en-US" sz="3200" dirty="0">
                <a:latin typeface="Gabriola" panose="04040605051002020D02" pitchFamily="82" charset="0"/>
              </a:rPr>
              <a:t>Order Now</a:t>
            </a:r>
          </a:p>
        </p:txBody>
      </p:sp>
      <p:pic>
        <p:nvPicPr>
          <p:cNvPr id="9" name="Picture 8">
            <a:extLst>
              <a:ext uri="{FF2B5EF4-FFF2-40B4-BE49-F238E27FC236}">
                <a16:creationId xmlns:a16="http://schemas.microsoft.com/office/drawing/2014/main" id="{BA4D6825-BC46-4BCF-BBF0-F3179AC0B8D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6170505"/>
            <a:ext cx="12192000" cy="1065320"/>
          </a:xfrm>
          <a:prstGeom prst="rect">
            <a:avLst/>
          </a:prstGeom>
        </p:spPr>
      </p:pic>
      <p:sp>
        <p:nvSpPr>
          <p:cNvPr id="39" name="Arrow: Down 38">
            <a:extLst>
              <a:ext uri="{FF2B5EF4-FFF2-40B4-BE49-F238E27FC236}">
                <a16:creationId xmlns:a16="http://schemas.microsoft.com/office/drawing/2014/main" id="{3CE8F073-8F68-47D6-ABF0-833B81894EB5}"/>
              </a:ext>
            </a:extLst>
          </p:cNvPr>
          <p:cNvSpPr/>
          <p:nvPr/>
        </p:nvSpPr>
        <p:spPr>
          <a:xfrm>
            <a:off x="4575175" y="883443"/>
            <a:ext cx="45719" cy="79374"/>
          </a:xfrm>
          <a:prstGeom prst="downArrow">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40" name="Arrow: Down 39">
            <a:extLst>
              <a:ext uri="{FF2B5EF4-FFF2-40B4-BE49-F238E27FC236}">
                <a16:creationId xmlns:a16="http://schemas.microsoft.com/office/drawing/2014/main" id="{9AD109C1-88AB-4677-894C-9D8F07E53E67}"/>
              </a:ext>
            </a:extLst>
          </p:cNvPr>
          <p:cNvSpPr/>
          <p:nvPr/>
        </p:nvSpPr>
        <p:spPr>
          <a:xfrm>
            <a:off x="5763893" y="888204"/>
            <a:ext cx="45719" cy="79374"/>
          </a:xfrm>
          <a:prstGeom prst="downArrow">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8648143E-215D-495F-AE6B-A816CA06A74B}"/>
              </a:ext>
            </a:extLst>
          </p:cNvPr>
          <p:cNvSpPr/>
          <p:nvPr/>
        </p:nvSpPr>
        <p:spPr>
          <a:xfrm>
            <a:off x="3348216" y="4312004"/>
            <a:ext cx="1827387" cy="687897"/>
          </a:xfrm>
          <a:prstGeom prst="round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r>
              <a:rPr lang="en-US" dirty="0"/>
              <a:t>Order a Cake</a:t>
            </a:r>
          </a:p>
        </p:txBody>
      </p:sp>
      <p:sp>
        <p:nvSpPr>
          <p:cNvPr id="13" name="Rectangle: Rounded Corners 12">
            <a:extLst>
              <a:ext uri="{FF2B5EF4-FFF2-40B4-BE49-F238E27FC236}">
                <a16:creationId xmlns:a16="http://schemas.microsoft.com/office/drawing/2014/main" id="{D2C67481-C475-4F4D-8D9F-02DBD3A46425}"/>
              </a:ext>
            </a:extLst>
          </p:cNvPr>
          <p:cNvSpPr/>
          <p:nvPr/>
        </p:nvSpPr>
        <p:spPr>
          <a:xfrm>
            <a:off x="6853404" y="4312003"/>
            <a:ext cx="1898960" cy="687897"/>
          </a:xfrm>
          <a:prstGeom prst="round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r>
              <a:rPr lang="en-US" dirty="0"/>
              <a:t>Order Cupcakes</a:t>
            </a:r>
          </a:p>
        </p:txBody>
      </p:sp>
      <p:pic>
        <p:nvPicPr>
          <p:cNvPr id="15" name="Picture 16" descr="https://scontent-atl3-1.xx.fbcdn.net/v/t1.0-9/1512722_729145487145021_8455235369343318795_n.jpg?_nc_cat=102&amp;_nc_ht=scontent-atl3-1.xx&amp;oh=e942df46328ae979d35f3d8a811757a2&amp;oe=5C6BC809">
            <a:extLst>
              <a:ext uri="{FF2B5EF4-FFF2-40B4-BE49-F238E27FC236}">
                <a16:creationId xmlns:a16="http://schemas.microsoft.com/office/drawing/2014/main" id="{0B3871A3-EA56-41B1-B3A7-E26A28045DF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72669" y="2584233"/>
            <a:ext cx="1879695" cy="14097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9565774"/>
      </p:ext>
    </p:extLst>
  </p:cSld>
  <p:clrMapOvr>
    <a:masterClrMapping/>
  </p:clrMapOvr>
</p:sld>
</file>

<file path=ppt/theme/theme1.xml><?xml version="1.0" encoding="utf-8"?>
<a:theme xmlns:a="http://schemas.openxmlformats.org/drawingml/2006/main" name="Parcel">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1318</TotalTime>
  <Words>480</Words>
  <Application>Microsoft Office PowerPoint</Application>
  <PresentationFormat>Widescreen</PresentationFormat>
  <Paragraphs>83</Paragraphs>
  <Slides>20</Slides>
  <Notes>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20</vt:i4>
      </vt:variant>
    </vt:vector>
  </HeadingPairs>
  <TitlesOfParts>
    <vt:vector size="29" baseType="lpstr">
      <vt:lpstr>Josefin Slab</vt:lpstr>
      <vt:lpstr>Cabin</vt:lpstr>
      <vt:lpstr>Arial</vt:lpstr>
      <vt:lpstr>Gabriola</vt:lpstr>
      <vt:lpstr>Gentium Basic</vt:lpstr>
      <vt:lpstr>Segoe UI Light</vt:lpstr>
      <vt:lpstr>Script MT Bold</vt:lpstr>
      <vt:lpstr>Wingdings</vt:lpstr>
      <vt:lpstr>Parcel</vt:lpstr>
      <vt:lpstr>SCARLET BIRDS  CONSULTING</vt:lpstr>
      <vt:lpstr>Synopsis</vt:lpstr>
      <vt:lpstr>Window Navigation Diagram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FEASIBILITY ANALYSIS</vt:lpstr>
      <vt:lpstr>FEASIBILITY ANALYSIS</vt:lpstr>
      <vt:lpstr>PowerPoint Presentation</vt:lpstr>
      <vt:lpstr>$28,000</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SCARLET BIRDS  CONSULTING</dc:title>
  <cp:lastModifiedBy>Jayna Winchester</cp:lastModifiedBy>
  <cp:revision>52</cp:revision>
  <dcterms:modified xsi:type="dcterms:W3CDTF">2018-12-10T12:47:19Z</dcterms:modified>
  <cp:contentStatus/>
</cp:coreProperties>
</file>